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55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E7AC2C-E6B9-76D8-1210-8807B90B05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D64C928-3144-443B-8A7E-DF80A3C76E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B1AC99-D7C5-A58A-B05D-30E476AE40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B0063-EDE0-42EA-8DC3-0F9A35CBA8DC}" type="datetimeFigureOut">
              <a:rPr lang="en-US" smtClean="0"/>
              <a:t>2/21/2023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79A65A-F1FC-C293-7C58-75C51A1327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993177-55F5-899F-3E76-A18EA5F688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68E37-D20E-4EA0-9E0D-FFAC5EEEB6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01106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C65DDD-442C-61D3-A39C-69EC945888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57D38A-0574-25F6-71AE-CF0EE667C1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FD95FE-59C3-C7C3-615D-651A54A05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B0063-EDE0-42EA-8DC3-0F9A35CBA8DC}" type="datetimeFigureOut">
              <a:rPr lang="en-US" smtClean="0"/>
              <a:t>2/21/2023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A72632-9DB6-B857-E404-19FC7E18BB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08F11F-300C-8F24-4FD2-91BA51EFD2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68E37-D20E-4EA0-9E0D-FFAC5EEEB6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1561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49132A-6206-EB78-FAFE-51BD38C5F6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E39719-CC46-A9D5-1BD4-B288524AE1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4A4DB7-F8CD-C935-166B-928C2CEBE1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B0063-EDE0-42EA-8DC3-0F9A35CBA8DC}" type="datetimeFigureOut">
              <a:rPr lang="en-US" smtClean="0"/>
              <a:t>2/21/2023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C91C95-A5BB-E3D4-8BF5-79E3F9CE0E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E99E86-3B10-15C5-9E38-68962CB4A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68E37-D20E-4EA0-9E0D-FFAC5EEEB6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55327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53938F-6022-6328-E6DE-7F2F14FFA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98859E-2657-0FF8-DA9A-09D4600B30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E7F07E-5CFE-ABE5-BDEC-345348CC8B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F499B3-D8ED-9D84-10FD-9BB20107FF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B0063-EDE0-42EA-8DC3-0F9A35CBA8DC}" type="datetimeFigureOut">
              <a:rPr lang="en-US" smtClean="0"/>
              <a:t>2/21/2023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80EF99-457F-C45C-305F-AF5C8F8182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70E3AC-3155-BB61-C919-E449E01F8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68E37-D20E-4EA0-9E0D-FFAC5EEEB6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5149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119D41-4D69-A5E1-B564-AF65A017D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DB04BE-0F6D-C4B1-2508-24899CEC0B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852A19-D38F-51A2-786A-8CBF83BBE3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065A1E8-2C12-B8D6-1267-1DA0865B75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B4B0D30-83F4-2CBB-C6A7-77E9D40AB92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C7B671A-7F7D-BA6F-9803-4D8935FF5A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B0063-EDE0-42EA-8DC3-0F9A35CBA8DC}" type="datetimeFigureOut">
              <a:rPr lang="en-US" smtClean="0"/>
              <a:t>2/21/2023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58E07D0-88D2-6448-0852-DEE434F420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7111A22-7037-251D-C5D6-9E51BA7B07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68E37-D20E-4EA0-9E0D-FFAC5EEEB6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92692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730511-697E-7AE4-B3D6-6E13BDB67C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1659B09-55AF-7EAC-F1A0-FBB4423F1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B0063-EDE0-42EA-8DC3-0F9A35CBA8DC}" type="datetimeFigureOut">
              <a:rPr lang="en-US" smtClean="0"/>
              <a:t>2/21/2023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033784-0D58-A91F-8346-56D3382D4F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CBB7C87-ED4F-FAEC-DF5E-B10E35C9D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68E37-D20E-4EA0-9E0D-FFAC5EEEB6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30089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492DE03-3FF3-ABD1-3AB8-A49791DCD5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B0063-EDE0-42EA-8DC3-0F9A35CBA8DC}" type="datetimeFigureOut">
              <a:rPr lang="en-US" smtClean="0"/>
              <a:t>2/21/2023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28F5843-CF14-42F6-A91C-AC40C996E7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EE9BC3-066F-DE4A-269E-C576CFE60D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68E37-D20E-4EA0-9E0D-FFAC5EEEB6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4628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33BB49-3F1F-2B4E-D25F-3F59BFF4A1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D56090-2285-8649-8682-37BA9E7D5B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BDE3D8-961F-1F2A-B282-9F93A50EA5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C43367-B8E6-5073-F2FA-D98A26936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B0063-EDE0-42EA-8DC3-0F9A35CBA8DC}" type="datetimeFigureOut">
              <a:rPr lang="en-US" smtClean="0"/>
              <a:t>2/21/2023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81A1E7-593C-F1B9-F25D-E7582C355B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32A3F5-D4BD-B623-C2DE-82DECA503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68E37-D20E-4EA0-9E0D-FFAC5EEEB6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7360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EA08B3-FAF0-5F69-918D-9CB3FDA0B0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F58CE3-AC8D-36DF-C382-A74008A953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7C4DCC-43FE-3EEA-8B80-4ABD586F82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AD7DDE-DA5A-4100-DEA7-4674FAD943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B0063-EDE0-42EA-8DC3-0F9A35CBA8DC}" type="datetimeFigureOut">
              <a:rPr lang="en-US" smtClean="0"/>
              <a:t>2/21/2023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2E8A4F-8DE7-A311-AF87-75B5884502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2128C7-F68B-CD17-8876-BF95097F62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68E37-D20E-4EA0-9E0D-FFAC5EEEB6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47556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F3209A-DB45-DCDF-83B4-DA22D736CE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9A76CA-82D2-AC23-D6EB-2D45ADBF5A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8EFC1B-2F0D-0830-CBE7-39B213E251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B0063-EDE0-42EA-8DC3-0F9A35CBA8DC}" type="datetimeFigureOut">
              <a:rPr lang="en-US" smtClean="0"/>
              <a:t>2/21/2023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A95C36-AC43-AD6F-3D15-084BC21ED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34DB1D-D397-F113-1B52-67104EDF2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68E37-D20E-4EA0-9E0D-FFAC5EEEB6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5795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FD3EF83-D5AF-22B4-30B5-31482E29DD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C0BCA9-EF24-4192-0061-90D614BEB9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B03A4F-CEF7-FB8A-FBFE-FB4E854538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B0063-EDE0-42EA-8DC3-0F9A35CBA8DC}" type="datetimeFigureOut">
              <a:rPr lang="en-US" smtClean="0"/>
              <a:t>2/21/2023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91D584-68DD-D8A1-90FE-D4BB7FDBEB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146EB7-1676-93D9-A51A-7B095A39F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68E37-D20E-4EA0-9E0D-FFAC5EEEB6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4225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5C6350E-75A2-CF9B-62CB-00DBD91A61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E8BED3-AF3D-C324-D14C-2712C7A2E9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C246E9-899F-08E4-2AEA-71518F1276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EB0063-EDE0-42EA-8DC3-0F9A35CBA8DC}" type="datetimeFigureOut">
              <a:rPr lang="en-US" smtClean="0"/>
              <a:t>2/21/2023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818F16-D8A9-C133-70C0-8FD8E4B830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5AEFE8-F509-9EB1-B74E-BC2FABB84E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868E37-D20E-4EA0-9E0D-FFAC5EEEB6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24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DB94C5D-E912-9EAA-A0C3-328753DA8C53}"/>
              </a:ext>
            </a:extLst>
          </p:cNvPr>
          <p:cNvSpPr/>
          <p:nvPr/>
        </p:nvSpPr>
        <p:spPr>
          <a:xfrm>
            <a:off x="2238233" y="598206"/>
            <a:ext cx="9157648" cy="78021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  <a:alpha val="19000"/>
                </a:schemeClr>
              </a:gs>
              <a:gs pos="62000">
                <a:srgbClr val="002060">
                  <a:alpha val="65000"/>
                </a:srgb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r>
              <a:rPr lang="en-US" sz="4000" b="1" dirty="0">
                <a:latin typeface="AkzidenzGrotesk" panose="02000503050000020003" pitchFamily="2" charset="0"/>
                <a:ea typeface="Roboto" pitchFamily="2" charset="0"/>
                <a:cs typeface="Arial" panose="020B0604020202020204" pitchFamily="34" charset="0"/>
              </a:rPr>
              <a:t>Current Conditions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45C5F8-7169-743C-D2FD-7F79957C9A25}"/>
              </a:ext>
            </a:extLst>
          </p:cNvPr>
          <p:cNvSpPr/>
          <p:nvPr/>
        </p:nvSpPr>
        <p:spPr>
          <a:xfrm>
            <a:off x="2238233" y="1408685"/>
            <a:ext cx="9157648" cy="327755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  <a:alpha val="19000"/>
                </a:schemeClr>
              </a:gs>
              <a:gs pos="0">
                <a:srgbClr val="002060">
                  <a:alpha val="65000"/>
                </a:srgb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atin typeface="AkzidenzGrotesk" panose="02000503050000020003" pitchFamily="2" charset="0"/>
                <a:ea typeface="Roboto" pitchFamily="2" charset="0"/>
              </a:rPr>
              <a:t> weather.com                                      TUE  MAR  22                                      12:18:23 AM</a:t>
            </a:r>
          </a:p>
        </p:txBody>
      </p:sp>
      <p:pic>
        <p:nvPicPr>
          <p:cNvPr id="7" name="Picture 6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48CC861D-BF49-4ABD-E1DB-FAF9FB3BD20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560" t="40963" r="11953" b="11565"/>
          <a:stretch/>
        </p:blipFill>
        <p:spPr>
          <a:xfrm>
            <a:off x="837064" y="599289"/>
            <a:ext cx="1217408" cy="122139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C2B1EFF-7030-13AF-24EF-402F6CD66A49}"/>
              </a:ext>
            </a:extLst>
          </p:cNvPr>
          <p:cNvSpPr/>
          <p:nvPr/>
        </p:nvSpPr>
        <p:spPr>
          <a:xfrm>
            <a:off x="643719" y="1906896"/>
            <a:ext cx="10752162" cy="503798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  <a:alpha val="19000"/>
                </a:schemeClr>
              </a:gs>
              <a:gs pos="0">
                <a:srgbClr val="002060">
                  <a:alpha val="65000"/>
                </a:srgb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r>
              <a:rPr lang="en-US" sz="2800" b="1" dirty="0">
                <a:solidFill>
                  <a:schemeClr val="accent4"/>
                </a:solidFill>
                <a:latin typeface="AkzidenzGrotesk" panose="02000503050000020003" pitchFamily="2" charset="0"/>
                <a:ea typeface="Roboto Bk" pitchFamily="2" charset="0"/>
                <a:cs typeface="Arial" panose="020B0604020202020204" pitchFamily="34" charset="0"/>
              </a:rPr>
              <a:t> Laurel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1BCC1B8-9678-8EB4-D870-A49ECFC5AB63}"/>
              </a:ext>
            </a:extLst>
          </p:cNvPr>
          <p:cNvSpPr/>
          <p:nvPr/>
        </p:nvSpPr>
        <p:spPr>
          <a:xfrm>
            <a:off x="643719" y="2410694"/>
            <a:ext cx="7662082" cy="4110181"/>
          </a:xfrm>
          <a:prstGeom prst="rect">
            <a:avLst/>
          </a:prstGeom>
          <a:gradFill flip="none" rotWithShape="1">
            <a:gsLst>
              <a:gs pos="70000">
                <a:srgbClr val="002060">
                  <a:alpha val="55000"/>
                </a:srgbClr>
              </a:gs>
              <a:gs pos="27000">
                <a:srgbClr val="002060">
                  <a:alpha val="56000"/>
                </a:srgbClr>
              </a:gs>
              <a:gs pos="62000">
                <a:schemeClr val="bg1">
                  <a:alpha val="4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endParaRPr lang="en-US" sz="4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76D739D-94EB-C4D8-A7E7-0C6410FA853B}"/>
              </a:ext>
            </a:extLst>
          </p:cNvPr>
          <p:cNvSpPr/>
          <p:nvPr/>
        </p:nvSpPr>
        <p:spPr>
          <a:xfrm>
            <a:off x="8305801" y="2410694"/>
            <a:ext cx="3090080" cy="203661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  <a:alpha val="19000"/>
                </a:schemeClr>
              </a:gs>
              <a:gs pos="100000">
                <a:srgbClr val="002060">
                  <a:alpha val="65000"/>
                </a:srgb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endParaRPr lang="en-US" sz="4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048DE40-043C-1D5D-D372-932AAE018A1B}"/>
              </a:ext>
            </a:extLst>
          </p:cNvPr>
          <p:cNvSpPr/>
          <p:nvPr/>
        </p:nvSpPr>
        <p:spPr>
          <a:xfrm>
            <a:off x="8305801" y="4447308"/>
            <a:ext cx="3090080" cy="205509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  <a:alpha val="19000"/>
                </a:schemeClr>
              </a:gs>
              <a:gs pos="0">
                <a:srgbClr val="002060">
                  <a:alpha val="65000"/>
                </a:srgb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/>
            <a:r>
              <a:rPr lang="en-US" sz="2800" b="1" dirty="0">
                <a:latin typeface="AkzidenzGrotesk" panose="02000503050000020003" pitchFamily="2" charset="0"/>
                <a:ea typeface="Roboto" pitchFamily="2" charset="0"/>
                <a:cs typeface="Arial" panose="020B0604020202020204" pitchFamily="34" charset="0"/>
              </a:rPr>
              <a:t>Clear</a:t>
            </a:r>
          </a:p>
          <a:p>
            <a:pPr algn="ctr"/>
            <a:endParaRPr lang="en-US" sz="3200" b="1" dirty="0">
              <a:latin typeface="AkzidenzGrotesk" panose="02000503050000020003" pitchFamily="2" charset="0"/>
              <a:ea typeface="Roboto" pitchFamily="2" charset="0"/>
              <a:cs typeface="Arial" panose="020B0604020202020204" pitchFamily="34" charset="0"/>
            </a:endParaRPr>
          </a:p>
          <a:p>
            <a:pPr algn="ctr"/>
            <a:r>
              <a:rPr lang="en-US" sz="6000" b="1" dirty="0">
                <a:latin typeface="AkzidenzGrotesk" panose="02000503050000020003" pitchFamily="2" charset="0"/>
                <a:ea typeface="Roboto" pitchFamily="2" charset="0"/>
                <a:cs typeface="Arial" panose="020B0604020202020204" pitchFamily="34" charset="0"/>
              </a:rPr>
              <a:t>69°</a:t>
            </a:r>
          </a:p>
        </p:txBody>
      </p:sp>
      <p:graphicFrame>
        <p:nvGraphicFramePr>
          <p:cNvPr id="6" name="Table 9">
            <a:extLst>
              <a:ext uri="{FF2B5EF4-FFF2-40B4-BE49-F238E27FC236}">
                <a16:creationId xmlns:a16="http://schemas.microsoft.com/office/drawing/2014/main" id="{90E44A97-C2C5-221E-3F25-1624A61B81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5777566"/>
              </p:ext>
            </p:extLst>
          </p:nvPr>
        </p:nvGraphicFramePr>
        <p:xfrm>
          <a:off x="965674" y="2395165"/>
          <a:ext cx="7084464" cy="4145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37062">
                  <a:extLst>
                    <a:ext uri="{9D8B030D-6E8A-4147-A177-3AD203B41FA5}">
                      <a16:colId xmlns:a16="http://schemas.microsoft.com/office/drawing/2014/main" val="3164596190"/>
                    </a:ext>
                  </a:extLst>
                </a:gridCol>
                <a:gridCol w="3247402">
                  <a:extLst>
                    <a:ext uri="{9D8B030D-6E8A-4147-A177-3AD203B41FA5}">
                      <a16:colId xmlns:a16="http://schemas.microsoft.com/office/drawing/2014/main" val="3296759158"/>
                    </a:ext>
                  </a:extLst>
                </a:gridCol>
              </a:tblGrid>
              <a:tr h="477203"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AkzidenzGrotesk" panose="02000503050000020003" pitchFamily="2" charset="0"/>
                          <a:ea typeface="Roboto Bk" pitchFamily="2" charset="0"/>
                        </a:rPr>
                        <a:t>HUMIDITY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dirty="0">
                          <a:solidFill>
                            <a:schemeClr val="bg1"/>
                          </a:solidFill>
                          <a:latin typeface="AkzidenzGrotesk" panose="02000503050000020003" pitchFamily="2" charset="0"/>
                          <a:ea typeface="Roboto Bk" pitchFamily="2" charset="0"/>
                        </a:rPr>
                        <a:t>69%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74999849"/>
                  </a:ext>
                </a:extLst>
              </a:tr>
              <a:tr h="477203"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AkzidenzGrotesk" panose="02000503050000020003" pitchFamily="2" charset="0"/>
                          <a:ea typeface="Roboto Bk" pitchFamily="2" charset="0"/>
                        </a:rPr>
                        <a:t>PRESSURE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dirty="0">
                          <a:solidFill>
                            <a:schemeClr val="bg1"/>
                          </a:solidFill>
                          <a:latin typeface="AkzidenzGrotesk" panose="02000503050000020003" pitchFamily="2" charset="0"/>
                          <a:ea typeface="Roboto Bk" pitchFamily="2" charset="0"/>
                        </a:rPr>
                        <a:t>30.00 in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93904293"/>
                  </a:ext>
                </a:extLst>
              </a:tr>
              <a:tr h="477203"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AkzidenzGrotesk" panose="02000503050000020003" pitchFamily="2" charset="0"/>
                          <a:ea typeface="Roboto Bk" pitchFamily="2" charset="0"/>
                        </a:rPr>
                        <a:t>WIND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dirty="0">
                          <a:solidFill>
                            <a:schemeClr val="bg1"/>
                          </a:solidFill>
                          <a:latin typeface="AkzidenzGrotesk" panose="02000503050000020003" pitchFamily="2" charset="0"/>
                          <a:ea typeface="Roboto Bk" pitchFamily="2" charset="0"/>
                        </a:rPr>
                        <a:t>SE 10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8821253"/>
                  </a:ext>
                </a:extLst>
              </a:tr>
              <a:tr h="477203"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AkzidenzGrotesk" panose="02000503050000020003" pitchFamily="2" charset="0"/>
                          <a:ea typeface="Roboto Bk" pitchFamily="2" charset="0"/>
                        </a:rPr>
                        <a:t>GUSTS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dirty="0">
                          <a:solidFill>
                            <a:schemeClr val="bg1"/>
                          </a:solidFill>
                          <a:latin typeface="AkzidenzGrotesk" panose="02000503050000020003" pitchFamily="2" charset="0"/>
                          <a:ea typeface="Roboto Bk" pitchFamily="2" charset="0"/>
                        </a:rPr>
                        <a:t>None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18232071"/>
                  </a:ext>
                </a:extLst>
              </a:tr>
              <a:tr h="477203"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AkzidenzGrotesk" panose="02000503050000020003" pitchFamily="2" charset="0"/>
                          <a:ea typeface="Roboto Bk" pitchFamily="2" charset="0"/>
                        </a:rPr>
                        <a:t>DEW POINT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dirty="0">
                          <a:solidFill>
                            <a:schemeClr val="bg1"/>
                          </a:solidFill>
                          <a:latin typeface="AkzidenzGrotesk" panose="02000503050000020003" pitchFamily="2" charset="0"/>
                          <a:ea typeface="Roboto Bk" pitchFamily="2" charset="0"/>
                        </a:rPr>
                        <a:t>51°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141776"/>
                  </a:ext>
                </a:extLst>
              </a:tr>
              <a:tr h="477203"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AkzidenzGrotesk" panose="02000503050000020003" pitchFamily="2" charset="0"/>
                          <a:ea typeface="Roboto Bk" pitchFamily="2" charset="0"/>
                        </a:rPr>
                        <a:t>CEILING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dirty="0">
                          <a:solidFill>
                            <a:schemeClr val="bg1"/>
                          </a:solidFill>
                          <a:latin typeface="AkzidenzGrotesk" panose="02000503050000020003" pitchFamily="2" charset="0"/>
                          <a:ea typeface="Roboto Bk" pitchFamily="2" charset="0"/>
                        </a:rPr>
                        <a:t>Unlimited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03744168"/>
                  </a:ext>
                </a:extLst>
              </a:tr>
              <a:tr h="477203"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AkzidenzGrotesk" panose="02000503050000020003" pitchFamily="2" charset="0"/>
                          <a:ea typeface="Roboto Bk" pitchFamily="2" charset="0"/>
                        </a:rPr>
                        <a:t>VISIBILITY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dirty="0">
                          <a:solidFill>
                            <a:schemeClr val="bg1"/>
                          </a:solidFill>
                          <a:latin typeface="AkzidenzGrotesk" panose="02000503050000020003" pitchFamily="2" charset="0"/>
                          <a:ea typeface="Roboto Bk" pitchFamily="2" charset="0"/>
                        </a:rPr>
                        <a:t>10 mi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75848679"/>
                  </a:ext>
                </a:extLst>
              </a:tr>
              <a:tr h="477203"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AkzidenzGrotesk" panose="02000503050000020003" pitchFamily="2" charset="0"/>
                          <a:ea typeface="Roboto Bk" pitchFamily="2" charset="0"/>
                        </a:rPr>
                        <a:t>WIND CHILL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dirty="0">
                          <a:solidFill>
                            <a:schemeClr val="bg1"/>
                          </a:solidFill>
                          <a:latin typeface="AkzidenzGrotesk" panose="02000503050000020003" pitchFamily="2" charset="0"/>
                          <a:ea typeface="Roboto Bk" pitchFamily="2" charset="0"/>
                        </a:rPr>
                        <a:t>60°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5924415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3E379031-0F8E-59B8-9B64-017E27F2A59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3655" y="2544068"/>
            <a:ext cx="1769864" cy="1769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1106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48CC861D-BF49-4ABD-E1DB-FAF9FB3BD20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560" t="40963" r="11953" b="11565"/>
          <a:stretch/>
        </p:blipFill>
        <p:spPr>
          <a:xfrm>
            <a:off x="837064" y="599289"/>
            <a:ext cx="1217408" cy="122139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C2B1EFF-7030-13AF-24EF-402F6CD66A49}"/>
              </a:ext>
            </a:extLst>
          </p:cNvPr>
          <p:cNvSpPr/>
          <p:nvPr/>
        </p:nvSpPr>
        <p:spPr>
          <a:xfrm>
            <a:off x="643719" y="1906896"/>
            <a:ext cx="10752162" cy="503798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  <a:alpha val="19000"/>
                </a:schemeClr>
              </a:gs>
              <a:gs pos="0">
                <a:srgbClr val="002060">
                  <a:alpha val="65000"/>
                </a:srgb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endParaRPr lang="en-US" sz="2800" b="1" dirty="0">
              <a:solidFill>
                <a:schemeClr val="accent4"/>
              </a:solidFill>
              <a:latin typeface="Roboto Bk" pitchFamily="2" charset="0"/>
              <a:ea typeface="Roboto Bk" pitchFamily="2" charset="0"/>
              <a:cs typeface="Arial" panose="020B060402020202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1BCC1B8-9678-8EB4-D870-A49ECFC5AB63}"/>
              </a:ext>
            </a:extLst>
          </p:cNvPr>
          <p:cNvSpPr/>
          <p:nvPr/>
        </p:nvSpPr>
        <p:spPr>
          <a:xfrm>
            <a:off x="643718" y="2410694"/>
            <a:ext cx="10752161" cy="4110181"/>
          </a:xfrm>
          <a:prstGeom prst="rect">
            <a:avLst/>
          </a:prstGeom>
          <a:gradFill flip="none" rotWithShape="1">
            <a:gsLst>
              <a:gs pos="100000">
                <a:srgbClr val="002060">
                  <a:alpha val="55000"/>
                </a:srgbClr>
              </a:gs>
              <a:gs pos="0">
                <a:srgbClr val="002060">
                  <a:alpha val="56000"/>
                </a:srgbClr>
              </a:gs>
              <a:gs pos="63000">
                <a:schemeClr val="bg1">
                  <a:alpha val="4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endParaRPr lang="en-US" sz="4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</p:txBody>
      </p:sp>
      <p:graphicFrame>
        <p:nvGraphicFramePr>
          <p:cNvPr id="10" name="Table 11">
            <a:extLst>
              <a:ext uri="{FF2B5EF4-FFF2-40B4-BE49-F238E27FC236}">
                <a16:creationId xmlns:a16="http://schemas.microsoft.com/office/drawing/2014/main" id="{03B3BFBC-FE78-E5D4-E377-194D09CBE4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1445789"/>
              </p:ext>
            </p:extLst>
          </p:nvPr>
        </p:nvGraphicFramePr>
        <p:xfrm>
          <a:off x="837064" y="1991143"/>
          <a:ext cx="10383564" cy="44936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71669">
                  <a:extLst>
                    <a:ext uri="{9D8B030D-6E8A-4147-A177-3AD203B41FA5}">
                      <a16:colId xmlns:a16="http://schemas.microsoft.com/office/drawing/2014/main" val="1296288532"/>
                    </a:ext>
                  </a:extLst>
                </a:gridCol>
                <a:gridCol w="3050707">
                  <a:extLst>
                    <a:ext uri="{9D8B030D-6E8A-4147-A177-3AD203B41FA5}">
                      <a16:colId xmlns:a16="http://schemas.microsoft.com/office/drawing/2014/main" val="1089405400"/>
                    </a:ext>
                  </a:extLst>
                </a:gridCol>
                <a:gridCol w="3461188">
                  <a:extLst>
                    <a:ext uri="{9D8B030D-6E8A-4147-A177-3AD203B41FA5}">
                      <a16:colId xmlns:a16="http://schemas.microsoft.com/office/drawing/2014/main" val="4136762432"/>
                    </a:ext>
                  </a:extLst>
                </a:gridCol>
              </a:tblGrid>
              <a:tr h="435863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accent4"/>
                          </a:solidFill>
                          <a:latin typeface="AkzidenzGrotesk" panose="02000503050000020003" pitchFamily="2" charset="0"/>
                          <a:ea typeface="Roboto" pitchFamily="2" charset="0"/>
                        </a:rPr>
                        <a:t>TEMP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000" dirty="0">
                          <a:solidFill>
                            <a:schemeClr val="accent4"/>
                          </a:solidFill>
                          <a:latin typeface="AkzidenzGrotesk" panose="02000503050000020003" pitchFamily="2" charset="0"/>
                          <a:ea typeface="Roboto" pitchFamily="2" charset="0"/>
                        </a:rPr>
                        <a:t>WIND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6945019"/>
                  </a:ext>
                </a:extLst>
              </a:tr>
              <a:tr h="999858">
                <a:tc>
                  <a:txBody>
                    <a:bodyPr/>
                    <a:lstStyle/>
                    <a:p>
                      <a:r>
                        <a:rPr lang="en-US" sz="3200" b="1" dirty="0">
                          <a:solidFill>
                            <a:schemeClr val="bg1"/>
                          </a:solidFill>
                          <a:latin typeface="AkzidenzGrotesk" panose="02000503050000020003" pitchFamily="2" charset="0"/>
                        </a:rPr>
                        <a:t>Ellisville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>
                          <a:solidFill>
                            <a:schemeClr val="bg1"/>
                          </a:solidFill>
                          <a:latin typeface="AkzidenzGrotesk" panose="02000503050000020003" pitchFamily="2" charset="0"/>
                          <a:ea typeface="Roboto" pitchFamily="2" charset="0"/>
                        </a:rPr>
                        <a:t>62°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3200" b="1" dirty="0">
                          <a:solidFill>
                            <a:schemeClr val="bg1"/>
                          </a:solidFill>
                          <a:latin typeface="AkzidenzGrotesk" panose="02000503050000020003" pitchFamily="2" charset="0"/>
                        </a:rPr>
                        <a:t>SE 9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9917979"/>
                  </a:ext>
                </a:extLst>
              </a:tr>
              <a:tr h="82894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b="1" dirty="0">
                          <a:solidFill>
                            <a:schemeClr val="bg1"/>
                          </a:solidFill>
                          <a:latin typeface="AkzidenzGrotesk" panose="02000503050000020003" pitchFamily="2" charset="0"/>
                        </a:rPr>
                        <a:t>Ellisville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b="1" dirty="0">
                          <a:solidFill>
                            <a:schemeClr val="bg1"/>
                          </a:solidFill>
                          <a:latin typeface="AkzidenzGrotesk" panose="02000503050000020003" pitchFamily="2" charset="0"/>
                          <a:ea typeface="Roboto" pitchFamily="2" charset="0"/>
                        </a:rPr>
                        <a:t>62°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b="1" dirty="0">
                          <a:solidFill>
                            <a:schemeClr val="bg1"/>
                          </a:solidFill>
                          <a:latin typeface="AkzidenzGrotesk" panose="02000503050000020003" pitchFamily="2" charset="0"/>
                        </a:rPr>
                        <a:t>SE 9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7308096"/>
                  </a:ext>
                </a:extLst>
              </a:tr>
              <a:tr h="11622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b="1" dirty="0">
                          <a:solidFill>
                            <a:schemeClr val="bg1"/>
                          </a:solidFill>
                          <a:latin typeface="AkzidenzGrotesk" panose="02000503050000020003" pitchFamily="2" charset="0"/>
                        </a:rPr>
                        <a:t>Ellisville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b="1" dirty="0">
                          <a:solidFill>
                            <a:schemeClr val="bg1"/>
                          </a:solidFill>
                          <a:latin typeface="AkzidenzGrotesk" panose="02000503050000020003" pitchFamily="2" charset="0"/>
                          <a:ea typeface="Roboto" pitchFamily="2" charset="0"/>
                        </a:rPr>
                        <a:t>62°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b="1" dirty="0">
                          <a:solidFill>
                            <a:schemeClr val="bg1"/>
                          </a:solidFill>
                          <a:latin typeface="AkzidenzGrotesk" panose="02000503050000020003" pitchFamily="2" charset="0"/>
                        </a:rPr>
                        <a:t>SE 9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3041860"/>
                  </a:ext>
                </a:extLst>
              </a:tr>
              <a:tr h="10282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b="1" dirty="0">
                          <a:solidFill>
                            <a:schemeClr val="bg1"/>
                          </a:solidFill>
                          <a:latin typeface="AkzidenzGrotesk" panose="02000503050000020003" pitchFamily="2" charset="0"/>
                        </a:rPr>
                        <a:t>Ellisville</a:t>
                      </a:r>
                    </a:p>
                    <a:p>
                      <a:endParaRPr lang="en-US" sz="3200" b="1" dirty="0">
                        <a:latin typeface="AkzidenzGrotesk" panose="0200050305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b="1" dirty="0">
                          <a:solidFill>
                            <a:schemeClr val="bg1"/>
                          </a:solidFill>
                          <a:latin typeface="AkzidenzGrotesk" panose="02000503050000020003" pitchFamily="2" charset="0"/>
                          <a:ea typeface="Roboto" pitchFamily="2" charset="0"/>
                        </a:rPr>
                        <a:t>62°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b="1" dirty="0">
                          <a:solidFill>
                            <a:schemeClr val="bg1"/>
                          </a:solidFill>
                          <a:latin typeface="AkzidenzGrotesk" panose="02000503050000020003" pitchFamily="2" charset="0"/>
                        </a:rPr>
                        <a:t>SE 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45662391"/>
                  </a:ext>
                </a:extLst>
              </a:tr>
            </a:tbl>
          </a:graphicData>
        </a:graphic>
      </p:graphicFrame>
      <p:pic>
        <p:nvPicPr>
          <p:cNvPr id="13" name="Picture 12" descr="A picture containing plant&#10;&#10;Description automatically generated">
            <a:extLst>
              <a:ext uri="{FF2B5EF4-FFF2-40B4-BE49-F238E27FC236}">
                <a16:creationId xmlns:a16="http://schemas.microsoft.com/office/drawing/2014/main" id="{14FBAE91-DC0A-B440-7F21-AAFE7C2D23D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6692" y="2521954"/>
            <a:ext cx="833515" cy="833515"/>
          </a:xfrm>
          <a:prstGeom prst="rect">
            <a:avLst/>
          </a:prstGeom>
        </p:spPr>
      </p:pic>
      <p:pic>
        <p:nvPicPr>
          <p:cNvPr id="17" name="Picture 16" descr="A picture containing plant&#10;&#10;Description automatically generated">
            <a:extLst>
              <a:ext uri="{FF2B5EF4-FFF2-40B4-BE49-F238E27FC236}">
                <a16:creationId xmlns:a16="http://schemas.microsoft.com/office/drawing/2014/main" id="{F6E254AC-76AA-1996-C21D-509F89E88F4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3784" y="3423218"/>
            <a:ext cx="833515" cy="833515"/>
          </a:xfrm>
          <a:prstGeom prst="rect">
            <a:avLst/>
          </a:prstGeom>
        </p:spPr>
      </p:pic>
      <p:pic>
        <p:nvPicPr>
          <p:cNvPr id="18" name="Picture 17" descr="A picture containing plant&#10;&#10;Description automatically generated">
            <a:extLst>
              <a:ext uri="{FF2B5EF4-FFF2-40B4-BE49-F238E27FC236}">
                <a16:creationId xmlns:a16="http://schemas.microsoft.com/office/drawing/2014/main" id="{C689DEE7-29BD-3415-7851-00829AD72F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0876" y="4383776"/>
            <a:ext cx="833515" cy="833515"/>
          </a:xfrm>
          <a:prstGeom prst="rect">
            <a:avLst/>
          </a:prstGeom>
        </p:spPr>
      </p:pic>
      <p:pic>
        <p:nvPicPr>
          <p:cNvPr id="19" name="Picture 18" descr="A picture containing plant&#10;&#10;Description automatically generated">
            <a:extLst>
              <a:ext uri="{FF2B5EF4-FFF2-40B4-BE49-F238E27FC236}">
                <a16:creationId xmlns:a16="http://schemas.microsoft.com/office/drawing/2014/main" id="{8492A3F9-2489-B9CE-B65F-D8CFA2D9BA7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7968" y="5290385"/>
            <a:ext cx="833515" cy="83351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2240285-80FC-0DA7-1F75-CD0EE3ED58D9}"/>
              </a:ext>
            </a:extLst>
          </p:cNvPr>
          <p:cNvSpPr/>
          <p:nvPr/>
        </p:nvSpPr>
        <p:spPr>
          <a:xfrm>
            <a:off x="2238233" y="598206"/>
            <a:ext cx="9157648" cy="78021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  <a:alpha val="19000"/>
                </a:schemeClr>
              </a:gs>
              <a:gs pos="62000">
                <a:srgbClr val="002060">
                  <a:alpha val="65000"/>
                </a:srgb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r>
              <a:rPr lang="en-US" sz="4000" b="1" dirty="0">
                <a:latin typeface="AkzidenzGrotesk" panose="02000503050000020003" pitchFamily="2" charset="0"/>
                <a:ea typeface="Roboto" pitchFamily="2" charset="0"/>
                <a:cs typeface="Arial" panose="020B0604020202020204" pitchFamily="34" charset="0"/>
              </a:rPr>
              <a:t>Current Conditions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82C72CF-FFC2-0064-E2D8-200BA9729C91}"/>
              </a:ext>
            </a:extLst>
          </p:cNvPr>
          <p:cNvSpPr/>
          <p:nvPr/>
        </p:nvSpPr>
        <p:spPr>
          <a:xfrm>
            <a:off x="2238233" y="1408685"/>
            <a:ext cx="9157648" cy="327755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  <a:alpha val="19000"/>
                </a:schemeClr>
              </a:gs>
              <a:gs pos="0">
                <a:srgbClr val="002060">
                  <a:alpha val="65000"/>
                </a:srgb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atin typeface="AkzidenzGrotesk" panose="02000503050000020003" pitchFamily="2" charset="0"/>
                <a:ea typeface="Roboto" pitchFamily="2" charset="0"/>
              </a:rPr>
              <a:t> weather.com                                      TUE  MAR  22                                      12:18:23 AM</a:t>
            </a:r>
          </a:p>
        </p:txBody>
      </p:sp>
    </p:spTree>
    <p:extLst>
      <p:ext uri="{BB962C8B-B14F-4D97-AF65-F5344CB8AC3E}">
        <p14:creationId xmlns:p14="http://schemas.microsoft.com/office/powerpoint/2010/main" val="20914215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48CC861D-BF49-4ABD-E1DB-FAF9FB3BD20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560" t="40963" r="11953" b="11565"/>
          <a:stretch/>
        </p:blipFill>
        <p:spPr>
          <a:xfrm>
            <a:off x="837064" y="599289"/>
            <a:ext cx="1217408" cy="122139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A3F2866-D91A-A879-CC97-C753C23E5AC6}"/>
              </a:ext>
            </a:extLst>
          </p:cNvPr>
          <p:cNvSpPr/>
          <p:nvPr/>
        </p:nvSpPr>
        <p:spPr>
          <a:xfrm>
            <a:off x="2238233" y="1408685"/>
            <a:ext cx="9157648" cy="327755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  <a:alpha val="19000"/>
                </a:schemeClr>
              </a:gs>
              <a:gs pos="0">
                <a:srgbClr val="002060">
                  <a:alpha val="65000"/>
                </a:srgb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atin typeface="AkzidenzGrotesk" panose="02000503050000020003" pitchFamily="2" charset="0"/>
                <a:ea typeface="Roboto" pitchFamily="2" charset="0"/>
              </a:rPr>
              <a:t> weather.com                                      TUE  MAR  22                                      12:18:23 AM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78E1E3C-A25E-1ABD-CBE5-323309C2D045}"/>
              </a:ext>
            </a:extLst>
          </p:cNvPr>
          <p:cNvSpPr/>
          <p:nvPr/>
        </p:nvSpPr>
        <p:spPr>
          <a:xfrm>
            <a:off x="2238233" y="598206"/>
            <a:ext cx="9157648" cy="78021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  <a:alpha val="19000"/>
                </a:schemeClr>
              </a:gs>
              <a:gs pos="62000">
                <a:srgbClr val="002060">
                  <a:alpha val="65000"/>
                </a:srgb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r>
              <a:rPr lang="en-US" sz="4000" b="1" dirty="0">
                <a:latin typeface="AkzidenzGrotesk" panose="02000503050000020003" pitchFamily="2" charset="0"/>
                <a:ea typeface="Roboto" pitchFamily="2" charset="0"/>
                <a:cs typeface="Arial" panose="020B0604020202020204" pitchFamily="34" charset="0"/>
              </a:rPr>
              <a:t>Radar</a:t>
            </a:r>
          </a:p>
        </p:txBody>
      </p:sp>
    </p:spTree>
    <p:extLst>
      <p:ext uri="{BB962C8B-B14F-4D97-AF65-F5344CB8AC3E}">
        <p14:creationId xmlns:p14="http://schemas.microsoft.com/office/powerpoint/2010/main" val="41815711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48CC861D-BF49-4ABD-E1DB-FAF9FB3BD20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560" t="40963" r="11953" b="11565"/>
          <a:stretch/>
        </p:blipFill>
        <p:spPr>
          <a:xfrm>
            <a:off x="837064" y="599289"/>
            <a:ext cx="1217408" cy="122139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C2B1EFF-7030-13AF-24EF-402F6CD66A49}"/>
              </a:ext>
            </a:extLst>
          </p:cNvPr>
          <p:cNvSpPr/>
          <p:nvPr/>
        </p:nvSpPr>
        <p:spPr>
          <a:xfrm>
            <a:off x="643719" y="1906896"/>
            <a:ext cx="10752162" cy="503798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  <a:alpha val="19000"/>
                </a:schemeClr>
              </a:gs>
              <a:gs pos="0">
                <a:srgbClr val="002060">
                  <a:alpha val="65000"/>
                </a:srgb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r>
              <a:rPr lang="en-US" sz="2800" b="1" dirty="0">
                <a:solidFill>
                  <a:schemeClr val="accent4"/>
                </a:solidFill>
                <a:latin typeface="AkzidenzGrotesk" panose="02000503050000020003" pitchFamily="2" charset="0"/>
                <a:ea typeface="Roboto Bk" pitchFamily="2" charset="0"/>
                <a:cs typeface="Arial" panose="020B0604020202020204" pitchFamily="34" charset="0"/>
              </a:rPr>
              <a:t>Laurel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9453C49-8CF7-4E09-0AB0-8602779BF715}"/>
              </a:ext>
            </a:extLst>
          </p:cNvPr>
          <p:cNvSpPr/>
          <p:nvPr/>
        </p:nvSpPr>
        <p:spPr>
          <a:xfrm>
            <a:off x="8757630" y="4140102"/>
            <a:ext cx="2642564" cy="2224557"/>
          </a:xfrm>
          <a:prstGeom prst="rect">
            <a:avLst/>
          </a:prstGeom>
          <a:gradFill flip="none" rotWithShape="1">
            <a:gsLst>
              <a:gs pos="100000">
                <a:srgbClr val="002060">
                  <a:alpha val="55000"/>
                </a:srgbClr>
              </a:gs>
              <a:gs pos="0">
                <a:srgbClr val="002060">
                  <a:alpha val="56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US" sz="2000" b="1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Sunny</a:t>
            </a:r>
          </a:p>
          <a:p>
            <a:pPr algn="ctr"/>
            <a:endParaRPr lang="en-US" sz="2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  <a:p>
            <a:pPr algn="ctr"/>
            <a:endParaRPr lang="en-US" sz="2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  <a:p>
            <a:pPr algn="ctr"/>
            <a:endParaRPr lang="en-US" sz="2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  <a:p>
            <a:pPr algn="ctr"/>
            <a:endParaRPr lang="en-US" sz="2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  <a:p>
            <a:pPr algn="ctr"/>
            <a:endParaRPr lang="en-US" sz="2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  <a:p>
            <a:pPr algn="ctr"/>
            <a:r>
              <a:rPr lang="en-US" b="1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SE 11</a:t>
            </a:r>
            <a:endParaRPr lang="en-US" sz="2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76E9280-A639-023E-8B2B-A0E018DDD90C}"/>
              </a:ext>
            </a:extLst>
          </p:cNvPr>
          <p:cNvSpPr/>
          <p:nvPr/>
        </p:nvSpPr>
        <p:spPr>
          <a:xfrm>
            <a:off x="6062734" y="4148919"/>
            <a:ext cx="2634806" cy="2216010"/>
          </a:xfrm>
          <a:prstGeom prst="rect">
            <a:avLst/>
          </a:prstGeom>
          <a:gradFill flip="none" rotWithShape="1">
            <a:gsLst>
              <a:gs pos="100000">
                <a:srgbClr val="002060">
                  <a:alpha val="55000"/>
                </a:srgbClr>
              </a:gs>
              <a:gs pos="0">
                <a:srgbClr val="002060">
                  <a:alpha val="56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US" sz="2000" b="1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Sunny</a:t>
            </a:r>
          </a:p>
          <a:p>
            <a:pPr algn="ctr"/>
            <a:endParaRPr lang="en-US" sz="2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  <a:p>
            <a:pPr algn="ctr"/>
            <a:endParaRPr lang="en-US" sz="2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  <a:p>
            <a:pPr algn="ctr"/>
            <a:endParaRPr lang="en-US" sz="2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  <a:p>
            <a:pPr algn="ctr"/>
            <a:endParaRPr lang="en-US" sz="2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  <a:p>
            <a:pPr algn="ctr"/>
            <a:endParaRPr lang="en-US" sz="2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  <a:p>
            <a:pPr algn="ctr"/>
            <a:r>
              <a:rPr lang="en-US" b="1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SE 11</a:t>
            </a:r>
            <a:endParaRPr lang="en-US" sz="2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35C847F-15B8-93CA-1E50-CC508468AF7A}"/>
              </a:ext>
            </a:extLst>
          </p:cNvPr>
          <p:cNvSpPr/>
          <p:nvPr/>
        </p:nvSpPr>
        <p:spPr>
          <a:xfrm>
            <a:off x="3361897" y="4140103"/>
            <a:ext cx="2634018" cy="2216010"/>
          </a:xfrm>
          <a:prstGeom prst="rect">
            <a:avLst/>
          </a:prstGeom>
          <a:gradFill flip="none" rotWithShape="1">
            <a:gsLst>
              <a:gs pos="100000">
                <a:srgbClr val="002060">
                  <a:alpha val="55000"/>
                </a:srgbClr>
              </a:gs>
              <a:gs pos="0">
                <a:srgbClr val="002060">
                  <a:alpha val="56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US" sz="2000" b="1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Sunny</a:t>
            </a:r>
          </a:p>
          <a:p>
            <a:pPr algn="ctr"/>
            <a:endParaRPr lang="en-US" sz="2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  <a:p>
            <a:pPr algn="ctr"/>
            <a:endParaRPr lang="en-US" sz="2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  <a:p>
            <a:pPr algn="ctr"/>
            <a:endParaRPr lang="en-US" sz="2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  <a:p>
            <a:pPr algn="ctr"/>
            <a:endParaRPr lang="en-US" sz="2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  <a:p>
            <a:pPr algn="ctr"/>
            <a:endParaRPr lang="en-US" sz="2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  <a:p>
            <a:pPr algn="ctr"/>
            <a:r>
              <a:rPr lang="en-US" b="1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SE 11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075080D-F8FD-83DE-9F6E-FA1D750D9427}"/>
              </a:ext>
            </a:extLst>
          </p:cNvPr>
          <p:cNvSpPr/>
          <p:nvPr/>
        </p:nvSpPr>
        <p:spPr>
          <a:xfrm>
            <a:off x="643719" y="4123875"/>
            <a:ext cx="2634018" cy="2232237"/>
          </a:xfrm>
          <a:prstGeom prst="rect">
            <a:avLst/>
          </a:prstGeom>
          <a:gradFill flip="none" rotWithShape="1">
            <a:gsLst>
              <a:gs pos="100000">
                <a:srgbClr val="002060">
                  <a:alpha val="55000"/>
                </a:srgbClr>
              </a:gs>
              <a:gs pos="0">
                <a:srgbClr val="002060">
                  <a:alpha val="56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US" sz="2000" b="1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Sunny</a:t>
            </a:r>
          </a:p>
          <a:p>
            <a:pPr algn="ctr"/>
            <a:endParaRPr lang="en-US" sz="2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  <a:p>
            <a:pPr algn="ctr"/>
            <a:endParaRPr lang="en-US" sz="2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  <a:p>
            <a:pPr algn="ctr"/>
            <a:endParaRPr lang="en-US" sz="2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  <a:p>
            <a:pPr algn="ctr"/>
            <a:endParaRPr lang="en-US" sz="2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  <a:p>
            <a:pPr algn="ctr"/>
            <a:endParaRPr lang="en-US" sz="2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  <a:p>
            <a:pPr algn="ctr"/>
            <a:r>
              <a:rPr lang="en-US" b="1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SE 11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614B668-7BAC-8FE8-E87A-926A51BD4286}"/>
              </a:ext>
            </a:extLst>
          </p:cNvPr>
          <p:cNvSpPr/>
          <p:nvPr/>
        </p:nvSpPr>
        <p:spPr>
          <a:xfrm>
            <a:off x="643719" y="2518014"/>
            <a:ext cx="2634018" cy="42115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  <a:alpha val="19000"/>
                </a:schemeClr>
              </a:gs>
              <a:gs pos="0">
                <a:srgbClr val="002060">
                  <a:alpha val="65000"/>
                </a:srgb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Roboto Bk" pitchFamily="2" charset="0"/>
                <a:ea typeface="Roboto Bk" pitchFamily="2" charset="0"/>
                <a:cs typeface="Arial" panose="020B0604020202020204" pitchFamily="34" charset="0"/>
              </a:rPr>
              <a:t>6 AM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781849C-4BAF-6FAE-C2DC-6571105DBD96}"/>
              </a:ext>
            </a:extLst>
          </p:cNvPr>
          <p:cNvSpPr/>
          <p:nvPr/>
        </p:nvSpPr>
        <p:spPr>
          <a:xfrm>
            <a:off x="3361897" y="2515016"/>
            <a:ext cx="2634018" cy="42115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  <a:alpha val="19000"/>
                </a:schemeClr>
              </a:gs>
              <a:gs pos="0">
                <a:srgbClr val="002060">
                  <a:alpha val="65000"/>
                </a:srgb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Roboto Bk" pitchFamily="2" charset="0"/>
                <a:ea typeface="Roboto Bk" pitchFamily="2" charset="0"/>
                <a:cs typeface="Arial" panose="020B0604020202020204" pitchFamily="34" charset="0"/>
              </a:rPr>
              <a:t>NOON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73AF16C-0449-F16B-B703-4A739712ED13}"/>
              </a:ext>
            </a:extLst>
          </p:cNvPr>
          <p:cNvSpPr/>
          <p:nvPr/>
        </p:nvSpPr>
        <p:spPr>
          <a:xfrm>
            <a:off x="6060158" y="2521328"/>
            <a:ext cx="2634018" cy="42115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  <a:alpha val="19000"/>
                </a:schemeClr>
              </a:gs>
              <a:gs pos="0">
                <a:srgbClr val="002060">
                  <a:alpha val="65000"/>
                </a:srgb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Roboto Bk" pitchFamily="2" charset="0"/>
                <a:ea typeface="Roboto Bk" pitchFamily="2" charset="0"/>
                <a:cs typeface="Arial" panose="020B0604020202020204" pitchFamily="34" charset="0"/>
              </a:rPr>
              <a:t>3 PM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BB79705-1765-F0AF-52C0-8039DD06C36E}"/>
              </a:ext>
            </a:extLst>
          </p:cNvPr>
          <p:cNvSpPr/>
          <p:nvPr/>
        </p:nvSpPr>
        <p:spPr>
          <a:xfrm>
            <a:off x="8756761" y="2515016"/>
            <a:ext cx="2642564" cy="42115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  <a:alpha val="19000"/>
                </a:schemeClr>
              </a:gs>
              <a:gs pos="0">
                <a:srgbClr val="002060">
                  <a:alpha val="65000"/>
                </a:srgb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Roboto Bk" pitchFamily="2" charset="0"/>
                <a:ea typeface="Roboto Bk" pitchFamily="2" charset="0"/>
                <a:cs typeface="Arial" panose="020B0604020202020204" pitchFamily="34" charset="0"/>
              </a:rPr>
              <a:t>5 PM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CEEB75A-9052-EF06-75FB-982A50C0EC99}"/>
              </a:ext>
            </a:extLst>
          </p:cNvPr>
          <p:cNvSpPr/>
          <p:nvPr/>
        </p:nvSpPr>
        <p:spPr>
          <a:xfrm>
            <a:off x="644822" y="2935574"/>
            <a:ext cx="2632915" cy="1195981"/>
          </a:xfrm>
          <a:prstGeom prst="rect">
            <a:avLst/>
          </a:prstGeom>
          <a:gradFill flip="none" rotWithShape="1">
            <a:gsLst>
              <a:gs pos="100000">
                <a:srgbClr val="002060">
                  <a:alpha val="55000"/>
                </a:srgbClr>
              </a:gs>
              <a:gs pos="0">
                <a:srgbClr val="002060">
                  <a:alpha val="56000"/>
                </a:srgbClr>
              </a:gs>
              <a:gs pos="63000">
                <a:schemeClr val="bg1">
                  <a:alpha val="4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endParaRPr lang="en-US" sz="4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14050BF-9CD0-7BB3-B10F-440426B4CAB6}"/>
              </a:ext>
            </a:extLst>
          </p:cNvPr>
          <p:cNvSpPr/>
          <p:nvPr/>
        </p:nvSpPr>
        <p:spPr>
          <a:xfrm>
            <a:off x="3361897" y="2936169"/>
            <a:ext cx="2634018" cy="1204032"/>
          </a:xfrm>
          <a:prstGeom prst="rect">
            <a:avLst/>
          </a:prstGeom>
          <a:gradFill flip="none" rotWithShape="1">
            <a:gsLst>
              <a:gs pos="100000">
                <a:srgbClr val="002060">
                  <a:alpha val="55000"/>
                </a:srgbClr>
              </a:gs>
              <a:gs pos="0">
                <a:srgbClr val="002060">
                  <a:alpha val="56000"/>
                </a:srgbClr>
              </a:gs>
              <a:gs pos="63000">
                <a:schemeClr val="bg1">
                  <a:alpha val="4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endParaRPr lang="en-US" sz="4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52FD6966-9551-A924-FF1D-CEB216A8BB2B}"/>
              </a:ext>
            </a:extLst>
          </p:cNvPr>
          <p:cNvSpPr/>
          <p:nvPr/>
        </p:nvSpPr>
        <p:spPr>
          <a:xfrm>
            <a:off x="6051692" y="2943215"/>
            <a:ext cx="2639040" cy="1205704"/>
          </a:xfrm>
          <a:prstGeom prst="rect">
            <a:avLst/>
          </a:prstGeom>
          <a:gradFill flip="none" rotWithShape="1">
            <a:gsLst>
              <a:gs pos="100000">
                <a:srgbClr val="002060">
                  <a:alpha val="55000"/>
                </a:srgbClr>
              </a:gs>
              <a:gs pos="0">
                <a:srgbClr val="002060">
                  <a:alpha val="56000"/>
                </a:srgbClr>
              </a:gs>
              <a:gs pos="63000">
                <a:schemeClr val="bg1">
                  <a:alpha val="4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endParaRPr lang="en-US" sz="4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E901A8F-8530-F2CE-B07E-7989866EA477}"/>
              </a:ext>
            </a:extLst>
          </p:cNvPr>
          <p:cNvSpPr/>
          <p:nvPr/>
        </p:nvSpPr>
        <p:spPr>
          <a:xfrm>
            <a:off x="8756761" y="2936168"/>
            <a:ext cx="2642564" cy="1203933"/>
          </a:xfrm>
          <a:prstGeom prst="rect">
            <a:avLst/>
          </a:prstGeom>
          <a:gradFill flip="none" rotWithShape="1">
            <a:gsLst>
              <a:gs pos="100000">
                <a:srgbClr val="002060">
                  <a:alpha val="55000"/>
                </a:srgbClr>
              </a:gs>
              <a:gs pos="0">
                <a:srgbClr val="002060">
                  <a:alpha val="56000"/>
                </a:srgbClr>
              </a:gs>
              <a:gs pos="63000">
                <a:schemeClr val="bg1">
                  <a:alpha val="4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endParaRPr lang="en-US" sz="4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5E0D8976-8E0B-D7C6-A8CD-41C1802F21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661" y="3022489"/>
            <a:ext cx="1012134" cy="101213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68D1EC59-35CB-C71B-913F-1DFA60E341F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2839" y="3040491"/>
            <a:ext cx="1012134" cy="1012134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1F75C6C-E975-36C5-543F-5DDE3C0DAB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1100" y="3032067"/>
            <a:ext cx="1012134" cy="1012134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B28FABE7-808B-BCDE-92BD-BA84908E417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1976" y="3040491"/>
            <a:ext cx="1012134" cy="1012134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EA6F0297-1B9D-57B5-12E6-E67F553D44AD}"/>
              </a:ext>
            </a:extLst>
          </p:cNvPr>
          <p:cNvSpPr/>
          <p:nvPr/>
        </p:nvSpPr>
        <p:spPr>
          <a:xfrm>
            <a:off x="1033671" y="4945718"/>
            <a:ext cx="1860604" cy="10483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US" sz="4000" b="1" dirty="0">
                <a:solidFill>
                  <a:schemeClr val="tx1"/>
                </a:solidFill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64°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74020934-7B0B-DFDF-8CC9-8EFD854D004E}"/>
              </a:ext>
            </a:extLst>
          </p:cNvPr>
          <p:cNvSpPr/>
          <p:nvPr/>
        </p:nvSpPr>
        <p:spPr>
          <a:xfrm>
            <a:off x="3739933" y="4945718"/>
            <a:ext cx="1860604" cy="10483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US" sz="4000" b="1" dirty="0">
                <a:solidFill>
                  <a:schemeClr val="tx1"/>
                </a:solidFill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64°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F3FD5C5B-5F92-9FDB-0D19-C90E978B24DE}"/>
              </a:ext>
            </a:extLst>
          </p:cNvPr>
          <p:cNvSpPr/>
          <p:nvPr/>
        </p:nvSpPr>
        <p:spPr>
          <a:xfrm>
            <a:off x="6446865" y="4945718"/>
            <a:ext cx="1860604" cy="10483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US" sz="4000" b="1" dirty="0">
                <a:solidFill>
                  <a:schemeClr val="tx1"/>
                </a:solidFill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64°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401BAF0A-3C4A-7465-C1B1-254C7FE7B98A}"/>
              </a:ext>
            </a:extLst>
          </p:cNvPr>
          <p:cNvSpPr/>
          <p:nvPr/>
        </p:nvSpPr>
        <p:spPr>
          <a:xfrm>
            <a:off x="9147741" y="4945718"/>
            <a:ext cx="1860604" cy="10483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US" sz="4000" b="1" dirty="0">
                <a:solidFill>
                  <a:schemeClr val="tx1"/>
                </a:solidFill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64°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9966F19-8CCA-4532-489D-1E5770EB86FB}"/>
              </a:ext>
            </a:extLst>
          </p:cNvPr>
          <p:cNvSpPr/>
          <p:nvPr/>
        </p:nvSpPr>
        <p:spPr>
          <a:xfrm>
            <a:off x="2238233" y="598206"/>
            <a:ext cx="9157648" cy="78021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  <a:alpha val="19000"/>
                </a:schemeClr>
              </a:gs>
              <a:gs pos="62000">
                <a:srgbClr val="002060">
                  <a:alpha val="65000"/>
                </a:srgb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r>
              <a:rPr lang="en-US" sz="4000" b="1" dirty="0">
                <a:latin typeface="AkzidenzGrotesk" panose="02000503050000020003" pitchFamily="2" charset="0"/>
                <a:ea typeface="Roboto" pitchFamily="2" charset="0"/>
                <a:cs typeface="Arial" panose="020B0604020202020204" pitchFamily="34" charset="0"/>
              </a:rPr>
              <a:t>Today’s Forecast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3648796-DC6D-E361-A970-EE28480D50B5}"/>
              </a:ext>
            </a:extLst>
          </p:cNvPr>
          <p:cNvSpPr/>
          <p:nvPr/>
        </p:nvSpPr>
        <p:spPr>
          <a:xfrm>
            <a:off x="2238233" y="1408685"/>
            <a:ext cx="9157648" cy="327755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  <a:alpha val="19000"/>
                </a:schemeClr>
              </a:gs>
              <a:gs pos="0">
                <a:srgbClr val="002060">
                  <a:alpha val="65000"/>
                </a:srgb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atin typeface="AkzidenzGrotesk" panose="02000503050000020003" pitchFamily="2" charset="0"/>
                <a:ea typeface="Roboto" pitchFamily="2" charset="0"/>
              </a:rPr>
              <a:t> weather.com                                      TUE  MAR  22                                      12:18:23 AM</a:t>
            </a:r>
          </a:p>
        </p:txBody>
      </p:sp>
    </p:spTree>
    <p:extLst>
      <p:ext uri="{BB962C8B-B14F-4D97-AF65-F5344CB8AC3E}">
        <p14:creationId xmlns:p14="http://schemas.microsoft.com/office/powerpoint/2010/main" val="12854133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48CC861D-BF49-4ABD-E1DB-FAF9FB3BD20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560" t="40963" r="11953" b="11565"/>
          <a:stretch/>
        </p:blipFill>
        <p:spPr>
          <a:xfrm>
            <a:off x="837064" y="599289"/>
            <a:ext cx="1217408" cy="122139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C2B1EFF-7030-13AF-24EF-402F6CD66A49}"/>
              </a:ext>
            </a:extLst>
          </p:cNvPr>
          <p:cNvSpPr/>
          <p:nvPr/>
        </p:nvSpPr>
        <p:spPr>
          <a:xfrm>
            <a:off x="643719" y="1906896"/>
            <a:ext cx="10752162" cy="503798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  <a:alpha val="19000"/>
                </a:schemeClr>
              </a:gs>
              <a:gs pos="0">
                <a:srgbClr val="002060">
                  <a:alpha val="65000"/>
                </a:srgb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r>
              <a:rPr lang="en-US" sz="2800" b="1" dirty="0">
                <a:solidFill>
                  <a:schemeClr val="accent4"/>
                </a:solidFill>
                <a:latin typeface="Roboto Bk" pitchFamily="2" charset="0"/>
                <a:ea typeface="Roboto Bk" pitchFamily="2" charset="0"/>
                <a:cs typeface="Arial" panose="020B0604020202020204" pitchFamily="34" charset="0"/>
              </a:rPr>
              <a:t>Laurel/Hattiesburg Area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1BCC1B8-9678-8EB4-D870-A49ECFC5AB63}"/>
              </a:ext>
            </a:extLst>
          </p:cNvPr>
          <p:cNvSpPr/>
          <p:nvPr/>
        </p:nvSpPr>
        <p:spPr>
          <a:xfrm>
            <a:off x="643718" y="2410694"/>
            <a:ext cx="10752161" cy="4110181"/>
          </a:xfrm>
          <a:prstGeom prst="rect">
            <a:avLst/>
          </a:prstGeom>
          <a:gradFill flip="none" rotWithShape="1">
            <a:gsLst>
              <a:gs pos="100000">
                <a:srgbClr val="002060">
                  <a:alpha val="55000"/>
                </a:srgbClr>
              </a:gs>
              <a:gs pos="0">
                <a:srgbClr val="002060">
                  <a:alpha val="56000"/>
                </a:srgbClr>
              </a:gs>
              <a:gs pos="63000">
                <a:schemeClr val="bg1">
                  <a:alpha val="4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sz="3200" b="1" dirty="0">
                <a:solidFill>
                  <a:srgbClr val="FFC000"/>
                </a:solidFill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Tonight</a:t>
            </a:r>
          </a:p>
          <a:p>
            <a:r>
              <a:rPr lang="en-US" sz="3200" b="1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Partly cloudy this evening followed by mostly cloudy skies and a few showers after midnight. Low around 60. Winds SE at 10 to 15 mph. Chance of rain 30%.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2240285-80FC-0DA7-1F75-CD0EE3ED58D9}"/>
              </a:ext>
            </a:extLst>
          </p:cNvPr>
          <p:cNvSpPr/>
          <p:nvPr/>
        </p:nvSpPr>
        <p:spPr>
          <a:xfrm>
            <a:off x="2238233" y="598206"/>
            <a:ext cx="9157648" cy="78021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  <a:alpha val="19000"/>
                </a:schemeClr>
              </a:gs>
              <a:gs pos="62000">
                <a:srgbClr val="002060">
                  <a:alpha val="65000"/>
                </a:srgb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r>
              <a:rPr lang="en-US" sz="4000" b="1" dirty="0">
                <a:latin typeface="AkzidenzGrotesk" panose="02000503050000020003" pitchFamily="2" charset="0"/>
                <a:ea typeface="Roboto" pitchFamily="2" charset="0"/>
                <a:cs typeface="Arial" panose="020B0604020202020204" pitchFamily="34" charset="0"/>
              </a:rPr>
              <a:t>36 Hour Forecast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82C72CF-FFC2-0064-E2D8-200BA9729C91}"/>
              </a:ext>
            </a:extLst>
          </p:cNvPr>
          <p:cNvSpPr/>
          <p:nvPr/>
        </p:nvSpPr>
        <p:spPr>
          <a:xfrm>
            <a:off x="2238233" y="1408685"/>
            <a:ext cx="9157648" cy="327755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  <a:alpha val="19000"/>
                </a:schemeClr>
              </a:gs>
              <a:gs pos="0">
                <a:srgbClr val="002060">
                  <a:alpha val="65000"/>
                </a:srgb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atin typeface="AkzidenzGrotesk" panose="02000503050000020003" pitchFamily="2" charset="0"/>
                <a:ea typeface="Roboto" pitchFamily="2" charset="0"/>
              </a:rPr>
              <a:t> weather.com                                      TUE  MAR  22                                      12:18:23 AM</a:t>
            </a:r>
          </a:p>
        </p:txBody>
      </p:sp>
    </p:spTree>
    <p:extLst>
      <p:ext uri="{BB962C8B-B14F-4D97-AF65-F5344CB8AC3E}">
        <p14:creationId xmlns:p14="http://schemas.microsoft.com/office/powerpoint/2010/main" val="24457910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48CC861D-BF49-4ABD-E1DB-FAF9FB3BD20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560" t="40963" r="11953" b="11565"/>
          <a:stretch/>
        </p:blipFill>
        <p:spPr>
          <a:xfrm>
            <a:off x="837064" y="599289"/>
            <a:ext cx="1217408" cy="122139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C2B1EFF-7030-13AF-24EF-402F6CD66A49}"/>
              </a:ext>
            </a:extLst>
          </p:cNvPr>
          <p:cNvSpPr/>
          <p:nvPr/>
        </p:nvSpPr>
        <p:spPr>
          <a:xfrm>
            <a:off x="643719" y="1906896"/>
            <a:ext cx="10752162" cy="503798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  <a:alpha val="19000"/>
                </a:schemeClr>
              </a:gs>
              <a:gs pos="0">
                <a:srgbClr val="002060">
                  <a:alpha val="65000"/>
                </a:srgb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r>
              <a:rPr lang="en-US" sz="2800" b="1" dirty="0">
                <a:solidFill>
                  <a:schemeClr val="accent4"/>
                </a:solidFill>
                <a:latin typeface="Roboto Bk" pitchFamily="2" charset="0"/>
                <a:ea typeface="Roboto Bk" pitchFamily="2" charset="0"/>
                <a:cs typeface="Arial" panose="020B0604020202020204" pitchFamily="34" charset="0"/>
              </a:rPr>
              <a:t>Laurel/Hattiesburg Area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1BCC1B8-9678-8EB4-D870-A49ECFC5AB63}"/>
              </a:ext>
            </a:extLst>
          </p:cNvPr>
          <p:cNvSpPr/>
          <p:nvPr/>
        </p:nvSpPr>
        <p:spPr>
          <a:xfrm>
            <a:off x="643718" y="2410694"/>
            <a:ext cx="10752161" cy="4110181"/>
          </a:xfrm>
          <a:prstGeom prst="rect">
            <a:avLst/>
          </a:prstGeom>
          <a:gradFill flip="none" rotWithShape="1">
            <a:gsLst>
              <a:gs pos="100000">
                <a:srgbClr val="002060">
                  <a:alpha val="55000"/>
                </a:srgbClr>
              </a:gs>
              <a:gs pos="0">
                <a:srgbClr val="002060">
                  <a:alpha val="56000"/>
                </a:srgbClr>
              </a:gs>
              <a:gs pos="63000">
                <a:schemeClr val="bg1">
                  <a:alpha val="4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sz="3200" b="1" dirty="0">
                <a:solidFill>
                  <a:srgbClr val="FFC000"/>
                </a:solidFill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Tuesday</a:t>
            </a:r>
          </a:p>
          <a:p>
            <a:r>
              <a:rPr lang="en-US" sz="3200" b="1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Partly cloudy this evening followed by mostly cloudy skies and a few showers after midnight. Low around 60. Winds SE at 10 to 15 mph. Chance of rain 30%.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2240285-80FC-0DA7-1F75-CD0EE3ED58D9}"/>
              </a:ext>
            </a:extLst>
          </p:cNvPr>
          <p:cNvSpPr/>
          <p:nvPr/>
        </p:nvSpPr>
        <p:spPr>
          <a:xfrm>
            <a:off x="2238233" y="598206"/>
            <a:ext cx="9157648" cy="78021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  <a:alpha val="19000"/>
                </a:schemeClr>
              </a:gs>
              <a:gs pos="62000">
                <a:srgbClr val="002060">
                  <a:alpha val="65000"/>
                </a:srgb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r>
              <a:rPr lang="en-US" sz="4000" b="1" dirty="0">
                <a:latin typeface="AkzidenzGrotesk" panose="02000503050000020003" pitchFamily="2" charset="0"/>
                <a:ea typeface="Roboto" pitchFamily="2" charset="0"/>
                <a:cs typeface="Arial" panose="020B0604020202020204" pitchFamily="34" charset="0"/>
              </a:rPr>
              <a:t>36 Hour Forecast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82C72CF-FFC2-0064-E2D8-200BA9729C91}"/>
              </a:ext>
            </a:extLst>
          </p:cNvPr>
          <p:cNvSpPr/>
          <p:nvPr/>
        </p:nvSpPr>
        <p:spPr>
          <a:xfrm>
            <a:off x="2238233" y="1408685"/>
            <a:ext cx="9157648" cy="327755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  <a:alpha val="19000"/>
                </a:schemeClr>
              </a:gs>
              <a:gs pos="0">
                <a:srgbClr val="002060">
                  <a:alpha val="65000"/>
                </a:srgb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atin typeface="AkzidenzGrotesk" panose="02000503050000020003" pitchFamily="2" charset="0"/>
                <a:ea typeface="Roboto" pitchFamily="2" charset="0"/>
              </a:rPr>
              <a:t> weather.com                                      TUE  MAR  22                                      12:18:23 AM</a:t>
            </a:r>
          </a:p>
        </p:txBody>
      </p:sp>
    </p:spTree>
    <p:extLst>
      <p:ext uri="{BB962C8B-B14F-4D97-AF65-F5344CB8AC3E}">
        <p14:creationId xmlns:p14="http://schemas.microsoft.com/office/powerpoint/2010/main" val="40312074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48CC861D-BF49-4ABD-E1DB-FAF9FB3BD20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560" t="40963" r="11953" b="11565"/>
          <a:stretch/>
        </p:blipFill>
        <p:spPr>
          <a:xfrm>
            <a:off x="837064" y="599289"/>
            <a:ext cx="1217408" cy="122139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C2B1EFF-7030-13AF-24EF-402F6CD66A49}"/>
              </a:ext>
            </a:extLst>
          </p:cNvPr>
          <p:cNvSpPr/>
          <p:nvPr/>
        </p:nvSpPr>
        <p:spPr>
          <a:xfrm>
            <a:off x="643719" y="1906896"/>
            <a:ext cx="10752162" cy="503798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  <a:alpha val="19000"/>
                </a:schemeClr>
              </a:gs>
              <a:gs pos="0">
                <a:srgbClr val="002060">
                  <a:alpha val="65000"/>
                </a:srgb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r>
              <a:rPr lang="en-US" sz="2800" b="1" dirty="0">
                <a:solidFill>
                  <a:schemeClr val="accent4"/>
                </a:solidFill>
                <a:latin typeface="Roboto Bk" pitchFamily="2" charset="0"/>
                <a:ea typeface="Roboto Bk" pitchFamily="2" charset="0"/>
                <a:cs typeface="Arial" panose="020B0604020202020204" pitchFamily="34" charset="0"/>
              </a:rPr>
              <a:t>Laurel/Hattiesburg Area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1BCC1B8-9678-8EB4-D870-A49ECFC5AB63}"/>
              </a:ext>
            </a:extLst>
          </p:cNvPr>
          <p:cNvSpPr/>
          <p:nvPr/>
        </p:nvSpPr>
        <p:spPr>
          <a:xfrm>
            <a:off x="643718" y="2410694"/>
            <a:ext cx="10752161" cy="4110181"/>
          </a:xfrm>
          <a:prstGeom prst="rect">
            <a:avLst/>
          </a:prstGeom>
          <a:gradFill flip="none" rotWithShape="1">
            <a:gsLst>
              <a:gs pos="100000">
                <a:srgbClr val="002060">
                  <a:alpha val="55000"/>
                </a:srgbClr>
              </a:gs>
              <a:gs pos="0">
                <a:srgbClr val="002060">
                  <a:alpha val="56000"/>
                </a:srgbClr>
              </a:gs>
              <a:gs pos="63000">
                <a:schemeClr val="bg1">
                  <a:alpha val="4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sz="3200" b="1" dirty="0">
                <a:solidFill>
                  <a:srgbClr val="FFC000"/>
                </a:solidFill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Tuesday Night</a:t>
            </a:r>
          </a:p>
          <a:p>
            <a:r>
              <a:rPr lang="en-US" sz="3200" b="1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Partly cloudy this evening followed by mostly cloudy skies and a few showers after midnight. Low around 60. Winds SE at 10 to 15 mph. Chance of rain 30%.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2240285-80FC-0DA7-1F75-CD0EE3ED58D9}"/>
              </a:ext>
            </a:extLst>
          </p:cNvPr>
          <p:cNvSpPr/>
          <p:nvPr/>
        </p:nvSpPr>
        <p:spPr>
          <a:xfrm>
            <a:off x="2238233" y="598206"/>
            <a:ext cx="9157648" cy="78021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  <a:alpha val="19000"/>
                </a:schemeClr>
              </a:gs>
              <a:gs pos="62000">
                <a:srgbClr val="002060">
                  <a:alpha val="65000"/>
                </a:srgb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r>
              <a:rPr lang="en-US" sz="4000" b="1" dirty="0">
                <a:latin typeface="AkzidenzGrotesk" panose="02000503050000020003" pitchFamily="2" charset="0"/>
                <a:ea typeface="Roboto" pitchFamily="2" charset="0"/>
                <a:cs typeface="Arial" panose="020B0604020202020204" pitchFamily="34" charset="0"/>
              </a:rPr>
              <a:t>36 Hour Forecast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82C72CF-FFC2-0064-E2D8-200BA9729C91}"/>
              </a:ext>
            </a:extLst>
          </p:cNvPr>
          <p:cNvSpPr/>
          <p:nvPr/>
        </p:nvSpPr>
        <p:spPr>
          <a:xfrm>
            <a:off x="2238233" y="1408685"/>
            <a:ext cx="9157648" cy="327755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  <a:alpha val="19000"/>
                </a:schemeClr>
              </a:gs>
              <a:gs pos="0">
                <a:srgbClr val="002060">
                  <a:alpha val="65000"/>
                </a:srgb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atin typeface="AkzidenzGrotesk" panose="02000503050000020003" pitchFamily="2" charset="0"/>
                <a:ea typeface="Roboto" pitchFamily="2" charset="0"/>
              </a:rPr>
              <a:t> weather.com                                      TUE  MAR  22                                      12:18:23 AM</a:t>
            </a:r>
          </a:p>
        </p:txBody>
      </p:sp>
    </p:spTree>
    <p:extLst>
      <p:ext uri="{BB962C8B-B14F-4D97-AF65-F5344CB8AC3E}">
        <p14:creationId xmlns:p14="http://schemas.microsoft.com/office/powerpoint/2010/main" val="9284446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48CC861D-BF49-4ABD-E1DB-FAF9FB3BD20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560" t="40963" r="11953" b="11565"/>
          <a:stretch/>
        </p:blipFill>
        <p:spPr>
          <a:xfrm>
            <a:off x="837064" y="599289"/>
            <a:ext cx="1217408" cy="122139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C2B1EFF-7030-13AF-24EF-402F6CD66A49}"/>
              </a:ext>
            </a:extLst>
          </p:cNvPr>
          <p:cNvSpPr/>
          <p:nvPr/>
        </p:nvSpPr>
        <p:spPr>
          <a:xfrm>
            <a:off x="643719" y="1906896"/>
            <a:ext cx="10752162" cy="503798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  <a:alpha val="19000"/>
                </a:schemeClr>
              </a:gs>
              <a:gs pos="0">
                <a:srgbClr val="002060">
                  <a:alpha val="65000"/>
                </a:srgb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r>
              <a:rPr lang="en-US" sz="2800" b="1" dirty="0">
                <a:solidFill>
                  <a:schemeClr val="accent4"/>
                </a:solidFill>
                <a:latin typeface="AkzidenzGrotesk" panose="02000503050000020003" pitchFamily="2" charset="0"/>
                <a:ea typeface="Roboto Bk" pitchFamily="2" charset="0"/>
                <a:cs typeface="Arial" panose="020B0604020202020204" pitchFamily="34" charset="0"/>
              </a:rPr>
              <a:t>Laurel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9966F19-8CCA-4532-489D-1E5770EB86FB}"/>
              </a:ext>
            </a:extLst>
          </p:cNvPr>
          <p:cNvSpPr/>
          <p:nvPr/>
        </p:nvSpPr>
        <p:spPr>
          <a:xfrm>
            <a:off x="2238233" y="598206"/>
            <a:ext cx="9157648" cy="78021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  <a:alpha val="19000"/>
                </a:schemeClr>
              </a:gs>
              <a:gs pos="62000">
                <a:srgbClr val="002060">
                  <a:alpha val="65000"/>
                </a:srgb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r>
              <a:rPr lang="en-US" sz="4000" b="1" dirty="0">
                <a:latin typeface="AkzidenzGrotesk" panose="02000503050000020003" pitchFamily="2" charset="0"/>
                <a:ea typeface="Roboto" pitchFamily="2" charset="0"/>
                <a:cs typeface="Arial" panose="020B0604020202020204" pitchFamily="34" charset="0"/>
              </a:rPr>
              <a:t>Today’s Forecast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3648796-DC6D-E361-A970-EE28480D50B5}"/>
              </a:ext>
            </a:extLst>
          </p:cNvPr>
          <p:cNvSpPr/>
          <p:nvPr/>
        </p:nvSpPr>
        <p:spPr>
          <a:xfrm>
            <a:off x="2238233" y="1408685"/>
            <a:ext cx="9157648" cy="327755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  <a:alpha val="19000"/>
                </a:schemeClr>
              </a:gs>
              <a:gs pos="0">
                <a:srgbClr val="002060">
                  <a:alpha val="65000"/>
                </a:srgb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atin typeface="AkzidenzGrotesk" panose="02000503050000020003" pitchFamily="2" charset="0"/>
                <a:ea typeface="Roboto" pitchFamily="2" charset="0"/>
              </a:rPr>
              <a:t> weather.com                                      TUE  MAR  22                                      12:18:23 AM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075080D-F8FD-83DE-9F6E-FA1D750D9427}"/>
              </a:ext>
            </a:extLst>
          </p:cNvPr>
          <p:cNvSpPr/>
          <p:nvPr/>
        </p:nvSpPr>
        <p:spPr>
          <a:xfrm>
            <a:off x="643719" y="4107473"/>
            <a:ext cx="1410324" cy="2232237"/>
          </a:xfrm>
          <a:prstGeom prst="rect">
            <a:avLst/>
          </a:prstGeom>
          <a:gradFill flip="none" rotWithShape="1">
            <a:gsLst>
              <a:gs pos="100000">
                <a:srgbClr val="002060">
                  <a:alpha val="55000"/>
                </a:srgbClr>
              </a:gs>
              <a:gs pos="0">
                <a:srgbClr val="002060">
                  <a:alpha val="56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US" sz="2000" b="1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Sunny</a:t>
            </a:r>
          </a:p>
          <a:p>
            <a:pPr algn="ctr"/>
            <a:endParaRPr lang="en-US" sz="24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76°</a:t>
            </a:r>
          </a:p>
          <a:p>
            <a:pPr algn="ctr"/>
            <a:r>
              <a:rPr lang="en-US" sz="4000" b="1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60°</a:t>
            </a:r>
          </a:p>
          <a:p>
            <a:pPr algn="ctr"/>
            <a:endParaRPr lang="en-US" sz="2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614B668-7BAC-8FE8-E87A-926A51BD4286}"/>
              </a:ext>
            </a:extLst>
          </p:cNvPr>
          <p:cNvSpPr/>
          <p:nvPr/>
        </p:nvSpPr>
        <p:spPr>
          <a:xfrm>
            <a:off x="643719" y="2492376"/>
            <a:ext cx="1410324" cy="4211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en-US" sz="2400" b="1" dirty="0">
                <a:solidFill>
                  <a:srgbClr val="002060"/>
                </a:solidFill>
                <a:latin typeface="Roboto Bk" pitchFamily="2" charset="0"/>
                <a:ea typeface="Roboto Bk" pitchFamily="2" charset="0"/>
                <a:cs typeface="Arial" panose="020B0604020202020204" pitchFamily="34" charset="0"/>
              </a:rPr>
              <a:t>SUN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CEEB75A-9052-EF06-75FB-982A50C0EC99}"/>
              </a:ext>
            </a:extLst>
          </p:cNvPr>
          <p:cNvSpPr/>
          <p:nvPr/>
        </p:nvSpPr>
        <p:spPr>
          <a:xfrm>
            <a:off x="644739" y="2918482"/>
            <a:ext cx="1409733" cy="1195981"/>
          </a:xfrm>
          <a:prstGeom prst="rect">
            <a:avLst/>
          </a:prstGeom>
          <a:gradFill flip="none" rotWithShape="1">
            <a:gsLst>
              <a:gs pos="100000">
                <a:srgbClr val="002060">
                  <a:alpha val="55000"/>
                </a:srgbClr>
              </a:gs>
              <a:gs pos="0">
                <a:srgbClr val="002060">
                  <a:alpha val="56000"/>
                </a:srgbClr>
              </a:gs>
              <a:gs pos="63000">
                <a:schemeClr val="bg1">
                  <a:alpha val="4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endParaRPr lang="en-US" sz="4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9513A827-E102-E069-A0B3-A3173BF2A99C}"/>
              </a:ext>
            </a:extLst>
          </p:cNvPr>
          <p:cNvSpPr/>
          <p:nvPr/>
        </p:nvSpPr>
        <p:spPr>
          <a:xfrm>
            <a:off x="2231815" y="4098237"/>
            <a:ext cx="1410324" cy="2232237"/>
          </a:xfrm>
          <a:prstGeom prst="rect">
            <a:avLst/>
          </a:prstGeom>
          <a:gradFill flip="none" rotWithShape="1">
            <a:gsLst>
              <a:gs pos="100000">
                <a:srgbClr val="002060">
                  <a:alpha val="55000"/>
                </a:srgbClr>
              </a:gs>
              <a:gs pos="0">
                <a:srgbClr val="002060">
                  <a:alpha val="56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US" sz="2000" b="1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Sunny</a:t>
            </a:r>
          </a:p>
          <a:p>
            <a:pPr algn="ctr"/>
            <a:endParaRPr lang="en-US" sz="24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76°</a:t>
            </a:r>
          </a:p>
          <a:p>
            <a:pPr algn="ctr"/>
            <a:r>
              <a:rPr lang="en-US" sz="4000" b="1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60°</a:t>
            </a:r>
          </a:p>
          <a:p>
            <a:pPr algn="ctr"/>
            <a:endParaRPr lang="en-US" sz="2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ACC4E4D3-7BC4-37CF-D0D1-6C07F3082E4F}"/>
              </a:ext>
            </a:extLst>
          </p:cNvPr>
          <p:cNvSpPr/>
          <p:nvPr/>
        </p:nvSpPr>
        <p:spPr>
          <a:xfrm>
            <a:off x="2231815" y="2483140"/>
            <a:ext cx="1410324" cy="42115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  <a:alpha val="19000"/>
                </a:schemeClr>
              </a:gs>
              <a:gs pos="0">
                <a:srgbClr val="002060">
                  <a:alpha val="65000"/>
                </a:srgb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Roboto Bk" pitchFamily="2" charset="0"/>
                <a:ea typeface="Roboto Bk" pitchFamily="2" charset="0"/>
                <a:cs typeface="Arial" panose="020B0604020202020204" pitchFamily="34" charset="0"/>
              </a:rPr>
              <a:t>MON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58A84951-95B3-6F15-C3C1-4653CA4EFF43}"/>
              </a:ext>
            </a:extLst>
          </p:cNvPr>
          <p:cNvSpPr/>
          <p:nvPr/>
        </p:nvSpPr>
        <p:spPr>
          <a:xfrm>
            <a:off x="2232835" y="2909246"/>
            <a:ext cx="1409733" cy="1195981"/>
          </a:xfrm>
          <a:prstGeom prst="rect">
            <a:avLst/>
          </a:prstGeom>
          <a:gradFill flip="none" rotWithShape="1">
            <a:gsLst>
              <a:gs pos="100000">
                <a:srgbClr val="002060">
                  <a:alpha val="55000"/>
                </a:srgbClr>
              </a:gs>
              <a:gs pos="0">
                <a:srgbClr val="002060">
                  <a:alpha val="56000"/>
                </a:srgbClr>
              </a:gs>
              <a:gs pos="63000">
                <a:schemeClr val="bg1">
                  <a:alpha val="4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endParaRPr lang="en-US" sz="4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401FB6EA-4E36-7211-9811-B9751AC50B0B}"/>
              </a:ext>
            </a:extLst>
          </p:cNvPr>
          <p:cNvSpPr/>
          <p:nvPr/>
        </p:nvSpPr>
        <p:spPr>
          <a:xfrm>
            <a:off x="3776745" y="4102763"/>
            <a:ext cx="1410324" cy="2232237"/>
          </a:xfrm>
          <a:prstGeom prst="rect">
            <a:avLst/>
          </a:prstGeom>
          <a:gradFill flip="none" rotWithShape="1">
            <a:gsLst>
              <a:gs pos="100000">
                <a:srgbClr val="002060">
                  <a:alpha val="55000"/>
                </a:srgbClr>
              </a:gs>
              <a:gs pos="0">
                <a:srgbClr val="002060">
                  <a:alpha val="56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US" sz="2000" b="1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Sunny</a:t>
            </a:r>
          </a:p>
          <a:p>
            <a:pPr algn="ctr"/>
            <a:endParaRPr lang="en-US" sz="24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76°</a:t>
            </a:r>
          </a:p>
          <a:p>
            <a:pPr algn="ctr"/>
            <a:r>
              <a:rPr lang="en-US" sz="4000" b="1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60°</a:t>
            </a:r>
          </a:p>
          <a:p>
            <a:pPr algn="ctr"/>
            <a:endParaRPr lang="en-US" sz="2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1020DE3A-1EE6-1BF8-45C3-F97B8231976D}"/>
              </a:ext>
            </a:extLst>
          </p:cNvPr>
          <p:cNvSpPr/>
          <p:nvPr/>
        </p:nvSpPr>
        <p:spPr>
          <a:xfrm>
            <a:off x="3776745" y="2487666"/>
            <a:ext cx="1410324" cy="42115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  <a:alpha val="19000"/>
                </a:schemeClr>
              </a:gs>
              <a:gs pos="0">
                <a:srgbClr val="002060">
                  <a:alpha val="65000"/>
                </a:srgb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Roboto Bk" pitchFamily="2" charset="0"/>
                <a:ea typeface="Roboto Bk" pitchFamily="2" charset="0"/>
                <a:cs typeface="Arial" panose="020B0604020202020204" pitchFamily="34" charset="0"/>
              </a:rPr>
              <a:t>TUE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6D7F8C35-9C5F-9E8F-8914-DB5558E28EB5}"/>
              </a:ext>
            </a:extLst>
          </p:cNvPr>
          <p:cNvSpPr/>
          <p:nvPr/>
        </p:nvSpPr>
        <p:spPr>
          <a:xfrm>
            <a:off x="3777765" y="2905226"/>
            <a:ext cx="1409733" cy="1195981"/>
          </a:xfrm>
          <a:prstGeom prst="rect">
            <a:avLst/>
          </a:prstGeom>
          <a:gradFill flip="none" rotWithShape="1">
            <a:gsLst>
              <a:gs pos="100000">
                <a:srgbClr val="002060">
                  <a:alpha val="55000"/>
                </a:srgbClr>
              </a:gs>
              <a:gs pos="0">
                <a:srgbClr val="002060">
                  <a:alpha val="56000"/>
                </a:srgbClr>
              </a:gs>
              <a:gs pos="63000">
                <a:schemeClr val="bg1">
                  <a:alpha val="4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endParaRPr lang="en-US" sz="4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C0B7311C-4CED-D8C4-A6D6-2F4EB2A36B2C}"/>
              </a:ext>
            </a:extLst>
          </p:cNvPr>
          <p:cNvSpPr/>
          <p:nvPr/>
        </p:nvSpPr>
        <p:spPr>
          <a:xfrm>
            <a:off x="6856785" y="4102763"/>
            <a:ext cx="1410324" cy="2232237"/>
          </a:xfrm>
          <a:prstGeom prst="rect">
            <a:avLst/>
          </a:prstGeom>
          <a:gradFill flip="none" rotWithShape="1">
            <a:gsLst>
              <a:gs pos="100000">
                <a:srgbClr val="002060">
                  <a:alpha val="55000"/>
                </a:srgbClr>
              </a:gs>
              <a:gs pos="0">
                <a:srgbClr val="002060">
                  <a:alpha val="56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US" sz="2000" b="1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Sunny</a:t>
            </a:r>
          </a:p>
          <a:p>
            <a:pPr algn="ctr"/>
            <a:endParaRPr lang="en-US" sz="24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76°</a:t>
            </a:r>
          </a:p>
          <a:p>
            <a:pPr algn="ctr"/>
            <a:r>
              <a:rPr lang="en-US" sz="4000" b="1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60°</a:t>
            </a:r>
          </a:p>
          <a:p>
            <a:pPr algn="ctr"/>
            <a:endParaRPr lang="en-US" sz="2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1419D0F5-4FD7-00CB-E771-AD682FD6509A}"/>
              </a:ext>
            </a:extLst>
          </p:cNvPr>
          <p:cNvSpPr/>
          <p:nvPr/>
        </p:nvSpPr>
        <p:spPr>
          <a:xfrm>
            <a:off x="6856785" y="2487666"/>
            <a:ext cx="1410324" cy="42115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  <a:alpha val="19000"/>
                </a:schemeClr>
              </a:gs>
              <a:gs pos="0">
                <a:srgbClr val="002060">
                  <a:alpha val="65000"/>
                </a:srgb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Roboto Bk" pitchFamily="2" charset="0"/>
                <a:ea typeface="Roboto Bk" pitchFamily="2" charset="0"/>
                <a:cs typeface="Arial" panose="020B0604020202020204" pitchFamily="34" charset="0"/>
              </a:rPr>
              <a:t>THU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36F53FDC-A839-D583-59C2-C2E956D38C7B}"/>
              </a:ext>
            </a:extLst>
          </p:cNvPr>
          <p:cNvSpPr/>
          <p:nvPr/>
        </p:nvSpPr>
        <p:spPr>
          <a:xfrm>
            <a:off x="6857805" y="2905226"/>
            <a:ext cx="1409733" cy="1195981"/>
          </a:xfrm>
          <a:prstGeom prst="rect">
            <a:avLst/>
          </a:prstGeom>
          <a:gradFill flip="none" rotWithShape="1">
            <a:gsLst>
              <a:gs pos="100000">
                <a:srgbClr val="002060">
                  <a:alpha val="55000"/>
                </a:srgbClr>
              </a:gs>
              <a:gs pos="0">
                <a:srgbClr val="002060">
                  <a:alpha val="56000"/>
                </a:srgbClr>
              </a:gs>
              <a:gs pos="63000">
                <a:schemeClr val="bg1">
                  <a:alpha val="4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endParaRPr lang="en-US" sz="4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1313F7E5-669B-D3F7-9DD0-3C2D116BFA14}"/>
              </a:ext>
            </a:extLst>
          </p:cNvPr>
          <p:cNvSpPr/>
          <p:nvPr/>
        </p:nvSpPr>
        <p:spPr>
          <a:xfrm>
            <a:off x="5312711" y="4102763"/>
            <a:ext cx="1410324" cy="2232237"/>
          </a:xfrm>
          <a:prstGeom prst="rect">
            <a:avLst/>
          </a:prstGeom>
          <a:gradFill flip="none" rotWithShape="1">
            <a:gsLst>
              <a:gs pos="100000">
                <a:srgbClr val="002060">
                  <a:alpha val="55000"/>
                </a:srgbClr>
              </a:gs>
              <a:gs pos="0">
                <a:srgbClr val="002060">
                  <a:alpha val="56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US" sz="2000" b="1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Sunny</a:t>
            </a:r>
          </a:p>
          <a:p>
            <a:pPr algn="ctr"/>
            <a:endParaRPr lang="en-US" sz="24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76°</a:t>
            </a:r>
          </a:p>
          <a:p>
            <a:pPr algn="ctr"/>
            <a:r>
              <a:rPr lang="en-US" sz="4000" b="1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60°</a:t>
            </a:r>
          </a:p>
          <a:p>
            <a:pPr algn="ctr"/>
            <a:endParaRPr lang="en-US" sz="2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6BC373B5-369E-EB3E-6B3D-3D6A5BDA03DF}"/>
              </a:ext>
            </a:extLst>
          </p:cNvPr>
          <p:cNvSpPr/>
          <p:nvPr/>
        </p:nvSpPr>
        <p:spPr>
          <a:xfrm>
            <a:off x="5312711" y="2487666"/>
            <a:ext cx="1410324" cy="42115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  <a:alpha val="19000"/>
                </a:schemeClr>
              </a:gs>
              <a:gs pos="0">
                <a:srgbClr val="002060">
                  <a:alpha val="65000"/>
                </a:srgb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Roboto Bk" pitchFamily="2" charset="0"/>
                <a:ea typeface="Roboto Bk" pitchFamily="2" charset="0"/>
                <a:cs typeface="Arial" panose="020B0604020202020204" pitchFamily="34" charset="0"/>
              </a:rPr>
              <a:t>WED</a:t>
            </a: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6EEE1BAD-8D84-BCA3-5F19-F9D5231FE6B9}"/>
              </a:ext>
            </a:extLst>
          </p:cNvPr>
          <p:cNvSpPr/>
          <p:nvPr/>
        </p:nvSpPr>
        <p:spPr>
          <a:xfrm>
            <a:off x="5313731" y="2905226"/>
            <a:ext cx="1409733" cy="1195981"/>
          </a:xfrm>
          <a:prstGeom prst="rect">
            <a:avLst/>
          </a:prstGeom>
          <a:gradFill flip="none" rotWithShape="1">
            <a:gsLst>
              <a:gs pos="100000">
                <a:srgbClr val="002060">
                  <a:alpha val="55000"/>
                </a:srgbClr>
              </a:gs>
              <a:gs pos="0">
                <a:srgbClr val="002060">
                  <a:alpha val="56000"/>
                </a:srgbClr>
              </a:gs>
              <a:gs pos="63000">
                <a:schemeClr val="bg1">
                  <a:alpha val="4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endParaRPr lang="en-US" sz="4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89134B63-6CBF-3B1A-02BB-B2AB4ACF9A24}"/>
              </a:ext>
            </a:extLst>
          </p:cNvPr>
          <p:cNvSpPr/>
          <p:nvPr/>
        </p:nvSpPr>
        <p:spPr>
          <a:xfrm>
            <a:off x="8417530" y="4102763"/>
            <a:ext cx="1410324" cy="2232237"/>
          </a:xfrm>
          <a:prstGeom prst="rect">
            <a:avLst/>
          </a:prstGeom>
          <a:gradFill flip="none" rotWithShape="1">
            <a:gsLst>
              <a:gs pos="100000">
                <a:srgbClr val="002060">
                  <a:alpha val="55000"/>
                </a:srgbClr>
              </a:gs>
              <a:gs pos="0">
                <a:srgbClr val="002060">
                  <a:alpha val="56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US" sz="2000" b="1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Sunny</a:t>
            </a:r>
          </a:p>
          <a:p>
            <a:pPr algn="ctr"/>
            <a:endParaRPr lang="en-US" sz="24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76°</a:t>
            </a:r>
          </a:p>
          <a:p>
            <a:pPr algn="ctr"/>
            <a:r>
              <a:rPr lang="en-US" sz="4000" b="1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60°</a:t>
            </a:r>
          </a:p>
          <a:p>
            <a:pPr algn="ctr"/>
            <a:endParaRPr lang="en-US" sz="2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5D13A8F1-2DF5-E1B8-4F85-6D6FD692B200}"/>
              </a:ext>
            </a:extLst>
          </p:cNvPr>
          <p:cNvSpPr/>
          <p:nvPr/>
        </p:nvSpPr>
        <p:spPr>
          <a:xfrm>
            <a:off x="8417530" y="2487666"/>
            <a:ext cx="1410324" cy="42115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  <a:alpha val="19000"/>
                </a:schemeClr>
              </a:gs>
              <a:gs pos="0">
                <a:srgbClr val="002060">
                  <a:alpha val="65000"/>
                </a:srgb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Roboto Bk" pitchFamily="2" charset="0"/>
                <a:ea typeface="Roboto Bk" pitchFamily="2" charset="0"/>
                <a:cs typeface="Arial" panose="020B0604020202020204" pitchFamily="34" charset="0"/>
              </a:rPr>
              <a:t>FRI</a:t>
            </a: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5999B5C9-9288-48FD-D0CC-E68365DCFC48}"/>
              </a:ext>
            </a:extLst>
          </p:cNvPr>
          <p:cNvSpPr/>
          <p:nvPr/>
        </p:nvSpPr>
        <p:spPr>
          <a:xfrm>
            <a:off x="8418550" y="2905226"/>
            <a:ext cx="1409733" cy="1195981"/>
          </a:xfrm>
          <a:prstGeom prst="rect">
            <a:avLst/>
          </a:prstGeom>
          <a:gradFill flip="none" rotWithShape="1">
            <a:gsLst>
              <a:gs pos="100000">
                <a:srgbClr val="002060">
                  <a:alpha val="55000"/>
                </a:srgbClr>
              </a:gs>
              <a:gs pos="0">
                <a:srgbClr val="002060">
                  <a:alpha val="56000"/>
                </a:srgbClr>
              </a:gs>
              <a:gs pos="63000">
                <a:schemeClr val="bg1">
                  <a:alpha val="4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endParaRPr lang="en-US" sz="4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C7C56C08-12F9-B10E-240E-CC3CA105153C}"/>
              </a:ext>
            </a:extLst>
          </p:cNvPr>
          <p:cNvSpPr/>
          <p:nvPr/>
        </p:nvSpPr>
        <p:spPr>
          <a:xfrm>
            <a:off x="9986383" y="4102763"/>
            <a:ext cx="1410324" cy="2232237"/>
          </a:xfrm>
          <a:prstGeom prst="rect">
            <a:avLst/>
          </a:prstGeom>
          <a:gradFill flip="none" rotWithShape="1">
            <a:gsLst>
              <a:gs pos="100000">
                <a:srgbClr val="002060">
                  <a:alpha val="55000"/>
                </a:srgbClr>
              </a:gs>
              <a:gs pos="0">
                <a:srgbClr val="002060">
                  <a:alpha val="56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US" sz="2000" b="1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Sunny</a:t>
            </a:r>
          </a:p>
          <a:p>
            <a:pPr algn="ctr"/>
            <a:endParaRPr lang="en-US" sz="24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76°</a:t>
            </a:r>
          </a:p>
          <a:p>
            <a:pPr algn="ctr"/>
            <a:r>
              <a:rPr lang="en-US" sz="4000" b="1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60°</a:t>
            </a:r>
          </a:p>
          <a:p>
            <a:pPr algn="ctr"/>
            <a:endParaRPr lang="en-US" sz="2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B241F6E0-07B6-EE01-BB36-5C6E301B9C2B}"/>
              </a:ext>
            </a:extLst>
          </p:cNvPr>
          <p:cNvSpPr/>
          <p:nvPr/>
        </p:nvSpPr>
        <p:spPr>
          <a:xfrm>
            <a:off x="9986383" y="2487666"/>
            <a:ext cx="1410324" cy="4211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en-US" sz="2400" b="1" dirty="0">
                <a:solidFill>
                  <a:srgbClr val="002060"/>
                </a:solidFill>
                <a:latin typeface="Roboto Bk" pitchFamily="2" charset="0"/>
                <a:ea typeface="Roboto Bk" pitchFamily="2" charset="0"/>
                <a:cs typeface="Arial" panose="020B0604020202020204" pitchFamily="34" charset="0"/>
              </a:rPr>
              <a:t>SAT</a:t>
            </a: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57071DA1-B20E-2C53-CB24-7345A7C78560}"/>
              </a:ext>
            </a:extLst>
          </p:cNvPr>
          <p:cNvSpPr/>
          <p:nvPr/>
        </p:nvSpPr>
        <p:spPr>
          <a:xfrm>
            <a:off x="9987403" y="2905226"/>
            <a:ext cx="1409733" cy="1195981"/>
          </a:xfrm>
          <a:prstGeom prst="rect">
            <a:avLst/>
          </a:prstGeom>
          <a:gradFill flip="none" rotWithShape="1">
            <a:gsLst>
              <a:gs pos="100000">
                <a:srgbClr val="002060">
                  <a:alpha val="55000"/>
                </a:srgbClr>
              </a:gs>
              <a:gs pos="0">
                <a:srgbClr val="002060">
                  <a:alpha val="56000"/>
                </a:srgbClr>
              </a:gs>
              <a:gs pos="63000">
                <a:schemeClr val="bg1">
                  <a:alpha val="4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endParaRPr lang="en-US" sz="4000" b="1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</p:txBody>
      </p:sp>
      <p:pic>
        <p:nvPicPr>
          <p:cNvPr id="89" name="Picture 88">
            <a:extLst>
              <a:ext uri="{FF2B5EF4-FFF2-40B4-BE49-F238E27FC236}">
                <a16:creationId xmlns:a16="http://schemas.microsoft.com/office/drawing/2014/main" id="{AB211CA7-B95B-650D-A5DB-57DE9CB6874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386" y="2970522"/>
            <a:ext cx="1012134" cy="1012134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600F1815-3994-EEDB-8A41-F12BF801D5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7646" y="3002064"/>
            <a:ext cx="1012134" cy="1012134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B5E0121B-B353-ACEF-E7B1-4D97F6118B6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5840" y="3010405"/>
            <a:ext cx="1012134" cy="1012134"/>
          </a:xfrm>
          <a:prstGeom prst="rect">
            <a:avLst/>
          </a:prstGeom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id="{86A17AFB-4A2F-7090-66C5-281ACFCC718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316" y="3010405"/>
            <a:ext cx="1012134" cy="1012134"/>
          </a:xfrm>
          <a:prstGeom prst="rect">
            <a:avLst/>
          </a:prstGeom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id="{1AB25132-40C0-3284-D852-3EBF541627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9007" y="3010405"/>
            <a:ext cx="1012134" cy="1012134"/>
          </a:xfrm>
          <a:prstGeom prst="rect">
            <a:avLst/>
          </a:prstGeom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3BF5EEB2-F1AA-7B65-47AF-B9415B689AA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477" y="3019706"/>
            <a:ext cx="1012134" cy="1012134"/>
          </a:xfrm>
          <a:prstGeom prst="rect">
            <a:avLst/>
          </a:prstGeom>
        </p:spPr>
      </p:pic>
      <p:pic>
        <p:nvPicPr>
          <p:cNvPr id="95" name="Picture 94">
            <a:extLst>
              <a:ext uri="{FF2B5EF4-FFF2-40B4-BE49-F238E27FC236}">
                <a16:creationId xmlns:a16="http://schemas.microsoft.com/office/drawing/2014/main" id="{6818073E-4547-6ACB-5E07-72C1EA24FAB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5478" y="3025635"/>
            <a:ext cx="1012134" cy="1012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1019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327</Words>
  <Application>Microsoft Office PowerPoint</Application>
  <PresentationFormat>Widescreen</PresentationFormat>
  <Paragraphs>132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AkzidenzGrotesk</vt:lpstr>
      <vt:lpstr>Arial</vt:lpstr>
      <vt:lpstr>Calibri</vt:lpstr>
      <vt:lpstr>Calibri Light</vt:lpstr>
      <vt:lpstr>Roboto</vt:lpstr>
      <vt:lpstr>Roboto Bk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Stephen Bernardoni</dc:creator>
  <cp:lastModifiedBy>Stephen Bernardoni</cp:lastModifiedBy>
  <cp:revision>34</cp:revision>
  <dcterms:created xsi:type="dcterms:W3CDTF">2023-02-20T09:08:10Z</dcterms:created>
  <dcterms:modified xsi:type="dcterms:W3CDTF">2023-02-21T07:07:30Z</dcterms:modified>
</cp:coreProperties>
</file>