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6600CC"/>
    <a:srgbClr val="969696"/>
    <a:srgbClr val="66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A3067-7CD5-433B-A4D7-0DEFF77526D8}" type="datetimeFigureOut">
              <a:rPr lang="en-US" smtClean="0"/>
              <a:pPr/>
              <a:t>10/3/2021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EE241-1BA2-4746-85EE-9FCDCF0663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457200"/>
            <a:ext cx="7315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Conditions at (Location)</a:t>
            </a: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(Weather)</a:t>
            </a: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Temp: --</a:t>
            </a:r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°F   Heat Index: --°F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Humidity: --%   </a:t>
            </a:r>
            <a:r>
              <a:rPr lang="en-US" sz="3600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Dewpoint</a:t>
            </a:r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: --</a:t>
            </a:r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°F</a:t>
            </a: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Barometric Pressure: --.-- in.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Wind: ---  -- MPH</a:t>
            </a:r>
          </a:p>
          <a:p>
            <a:r>
              <a:rPr lang="en-US" sz="3600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Visib</a:t>
            </a:r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: -- mi. Ceiling Unlimited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/>
              </a:rPr>
              <a:t>(Month) Precipitation: -.-- in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4572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Latest Hourly Observations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38200" y="914400"/>
          <a:ext cx="7315200" cy="4389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00400"/>
                <a:gridCol w="762000"/>
                <a:gridCol w="2209800"/>
                <a:gridCol w="1143000"/>
              </a:tblGrid>
              <a:tr h="236537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 Small" pitchFamily="2" charset="0"/>
                        </a:rPr>
                        <a:t>LOCATION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 Smal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 Small" pitchFamily="2" charset="0"/>
                        </a:rPr>
                        <a:t>°F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 Smal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 Small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 Smal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 Small" pitchFamily="2" charset="0"/>
                        </a:rPr>
                        <a:t>WIND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 Small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1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2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3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4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5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6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447165"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City 7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--- -</a:t>
                      </a:r>
                      <a:endParaRPr lang="en-US" sz="30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4572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The Weather Channel Almanac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914400" y="1219200"/>
          <a:ext cx="7467600" cy="3200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2209800"/>
                <a:gridCol w="2209800"/>
              </a:tblGrid>
              <a:tr h="548640">
                <a:tc>
                  <a:txBody>
                    <a:bodyPr/>
                    <a:lstStyle/>
                    <a:p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(Week)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(Week)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Sunrise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-:-- am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-:-- am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Sunset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-:-- pm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-:-- pm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Normal Low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 </a:t>
                      </a:r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/>
                        </a:rPr>
                        <a:t>°F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 </a:t>
                      </a:r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/>
                        </a:rPr>
                        <a:t>°F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Normal High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 </a:t>
                      </a:r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/>
                        </a:rPr>
                        <a:t>°F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-- </a:t>
                      </a:r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/>
                        </a:rPr>
                        <a:t>°F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914400" y="4724400"/>
          <a:ext cx="6781800" cy="64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00793"/>
                <a:gridCol w="128100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Normal (Month)</a:t>
                      </a:r>
                      <a:r>
                        <a:rPr lang="en-US" sz="3600" baseline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 </a:t>
                      </a:r>
                      <a:r>
                        <a:rPr lang="en-US" sz="3600" baseline="0" dirty="0" err="1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Precip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-.-in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480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Your TWC Forecast</a:t>
            </a:r>
          </a:p>
          <a:p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Today...Insert Text Here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480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Your TWC Forecast</a:t>
            </a:r>
          </a:p>
          <a:p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Tonight...Insert Text Here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4800"/>
            <a:ext cx="7315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Your TWC Forecast</a:t>
            </a:r>
          </a:p>
          <a:p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Tomorrow...Insert Text Here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45720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Extended Forecast</a:t>
            </a:r>
            <a:endParaRPr lang="en-US" sz="36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486400"/>
            <a:ext cx="9144000" cy="13716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5410200"/>
            <a:ext cx="9144000" cy="76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62000" y="53340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WWW MMM DD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5334000"/>
            <a:ext cx="266700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 Small" pitchFamily="2" charset="0"/>
              </a:rPr>
              <a:t>HH:MM:SS -M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 Smal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7150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STAR JR" pitchFamily="2" charset="0"/>
              </a:rPr>
              <a:t>Insert Text Here</a:t>
            </a:r>
            <a:endParaRPr lang="en-US" sz="3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STAR JR" pitchFamily="2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066800" y="1447801"/>
          <a:ext cx="7086600" cy="39624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8400"/>
                <a:gridCol w="2438400"/>
                <a:gridCol w="2209800"/>
              </a:tblGrid>
              <a:tr h="679777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Week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Week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Week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1748000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Weather</a:t>
                      </a:r>
                    </a:p>
                  </a:txBody>
                  <a:tcPr/>
                </a:tc>
              </a:tr>
              <a:tr h="731291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Lo: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Lo: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Lo: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  <a:tr h="803333"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Hi: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Hi: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  <a:latin typeface="STAR JR" pitchFamily="2" charset="0"/>
                        </a:rPr>
                        <a:t>Hi:  --</a:t>
                      </a:r>
                      <a:endParaRPr lang="en-US" sz="36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bg1"/>
                        </a:solidFill>
                        <a:latin typeface="STAR JR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255</Words>
  <Application>Microsoft Office PowerPoint</Application>
  <PresentationFormat>On-screen Show (4:3)</PresentationFormat>
  <Paragraphs>101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Panasonic</dc:creator>
  <cp:lastModifiedBy>Panasonic</cp:lastModifiedBy>
  <cp:revision>9</cp:revision>
  <dcterms:created xsi:type="dcterms:W3CDTF">2021-09-18T23:06:41Z</dcterms:created>
  <dcterms:modified xsi:type="dcterms:W3CDTF">2021-10-03T14:00:33Z</dcterms:modified>
</cp:coreProperties>
</file>